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7"/>
  </p:notesMasterIdLst>
  <p:sldIdLst>
    <p:sldId id="287" r:id="rId5"/>
    <p:sldId id="396" r:id="rId6"/>
    <p:sldId id="398" r:id="rId7"/>
    <p:sldId id="289" r:id="rId8"/>
    <p:sldId id="290" r:id="rId9"/>
    <p:sldId id="288" r:id="rId10"/>
    <p:sldId id="279" r:id="rId11"/>
    <p:sldId id="356" r:id="rId12"/>
    <p:sldId id="357" r:id="rId13"/>
    <p:sldId id="359" r:id="rId14"/>
    <p:sldId id="366" r:id="rId15"/>
    <p:sldId id="335" r:id="rId16"/>
    <p:sldId id="341" r:id="rId17"/>
    <p:sldId id="321" r:id="rId18"/>
    <p:sldId id="399" r:id="rId19"/>
    <p:sldId id="294" r:id="rId20"/>
    <p:sldId id="320" r:id="rId21"/>
    <p:sldId id="374" r:id="rId22"/>
    <p:sldId id="339" r:id="rId23"/>
    <p:sldId id="340" r:id="rId24"/>
    <p:sldId id="381" r:id="rId25"/>
    <p:sldId id="375" r:id="rId26"/>
    <p:sldId id="400" r:id="rId27"/>
    <p:sldId id="401" r:id="rId28"/>
    <p:sldId id="380" r:id="rId29"/>
    <p:sldId id="379" r:id="rId30"/>
    <p:sldId id="402" r:id="rId31"/>
    <p:sldId id="343" r:id="rId32"/>
    <p:sldId id="386" r:id="rId33"/>
    <p:sldId id="344" r:id="rId34"/>
    <p:sldId id="346" r:id="rId35"/>
    <p:sldId id="347" r:id="rId36"/>
    <p:sldId id="292" r:id="rId37"/>
    <p:sldId id="371" r:id="rId38"/>
    <p:sldId id="372" r:id="rId39"/>
    <p:sldId id="406" r:id="rId40"/>
    <p:sldId id="293" r:id="rId41"/>
    <p:sldId id="393" r:id="rId42"/>
    <p:sldId id="392" r:id="rId43"/>
    <p:sldId id="394" r:id="rId44"/>
    <p:sldId id="403" r:id="rId45"/>
    <p:sldId id="295" r:id="rId46"/>
    <p:sldId id="373" r:id="rId47"/>
    <p:sldId id="391" r:id="rId48"/>
    <p:sldId id="390" r:id="rId49"/>
    <p:sldId id="267" r:id="rId50"/>
    <p:sldId id="383" r:id="rId51"/>
    <p:sldId id="342" r:id="rId52"/>
    <p:sldId id="382" r:id="rId53"/>
    <p:sldId id="404" r:id="rId54"/>
    <p:sldId id="395" r:id="rId55"/>
    <p:sldId id="263" r:id="rId56"/>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A553"/>
    <a:srgbClr val="F0EFED"/>
    <a:srgbClr val="EFF7EF"/>
    <a:srgbClr val="FDFDFD"/>
    <a:srgbClr val="CFE8CC"/>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06D9AF-3053-45A4-925E-A8199A174BEA}" v="1403" dt="2024-03-19T14:18:38.654"/>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Stijl, licht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Stijl, licht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725" autoAdjust="0"/>
    <p:restoredTop sz="73934" autoAdjust="0"/>
  </p:normalViewPr>
  <p:slideViewPr>
    <p:cSldViewPr snapToGrid="0" showGuides="1">
      <p:cViewPr varScale="1">
        <p:scale>
          <a:sx n="81" d="100"/>
          <a:sy n="81" d="100"/>
        </p:scale>
        <p:origin x="348" y="9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n Langenhoven Els (120)" userId="d773a1bb-3d5a-4a0a-8b0b-b024e22ae275" providerId="ADAL" clId="{55BF5AF3-FD1B-4A99-907B-94F36CEF54E2}"/>
    <pc:docChg chg="undo redo custSel addSld delSld modSld sldOrd">
      <pc:chgData name="Van Langenhoven Els (120)" userId="d773a1bb-3d5a-4a0a-8b0b-b024e22ae275" providerId="ADAL" clId="{55BF5AF3-FD1B-4A99-907B-94F36CEF54E2}" dt="2024-03-01T09:27:28.113" v="7547" actId="20577"/>
      <pc:docMkLst>
        <pc:docMk/>
      </pc:docMkLst>
      <pc:sldChg chg="del">
        <pc:chgData name="Van Langenhoven Els (120)" userId="d773a1bb-3d5a-4a0a-8b0b-b024e22ae275" providerId="ADAL" clId="{55BF5AF3-FD1B-4A99-907B-94F36CEF54E2}" dt="2024-02-22T16:14:43.181" v="6566" actId="47"/>
        <pc:sldMkLst>
          <pc:docMk/>
          <pc:sldMk cId="2512064222" sldId="280"/>
        </pc:sldMkLst>
      </pc:sldChg>
      <pc:sldChg chg="del">
        <pc:chgData name="Van Langenhoven Els (120)" userId="d773a1bb-3d5a-4a0a-8b0b-b024e22ae275" providerId="ADAL" clId="{55BF5AF3-FD1B-4A99-907B-94F36CEF54E2}" dt="2024-02-22T16:14:39.096" v="6562" actId="47"/>
        <pc:sldMkLst>
          <pc:docMk/>
          <pc:sldMk cId="523418458" sldId="281"/>
        </pc:sldMkLst>
      </pc:sldChg>
      <pc:sldChg chg="del">
        <pc:chgData name="Van Langenhoven Els (120)" userId="d773a1bb-3d5a-4a0a-8b0b-b024e22ae275" providerId="ADAL" clId="{55BF5AF3-FD1B-4A99-907B-94F36CEF54E2}" dt="2024-02-22T16:14:42.305" v="6565" actId="47"/>
        <pc:sldMkLst>
          <pc:docMk/>
          <pc:sldMk cId="2698554409" sldId="282"/>
        </pc:sldMkLst>
      </pc:sldChg>
      <pc:sldChg chg="del">
        <pc:chgData name="Van Langenhoven Els (120)" userId="d773a1bb-3d5a-4a0a-8b0b-b024e22ae275" providerId="ADAL" clId="{55BF5AF3-FD1B-4A99-907B-94F36CEF54E2}" dt="2024-02-22T16:14:41.412" v="6564" actId="47"/>
        <pc:sldMkLst>
          <pc:docMk/>
          <pc:sldMk cId="3199686778" sldId="283"/>
        </pc:sldMkLst>
      </pc:sldChg>
      <pc:sldChg chg="del">
        <pc:chgData name="Van Langenhoven Els (120)" userId="d773a1bb-3d5a-4a0a-8b0b-b024e22ae275" providerId="ADAL" clId="{55BF5AF3-FD1B-4A99-907B-94F36CEF54E2}" dt="2024-02-22T16:14:38.013" v="6561" actId="47"/>
        <pc:sldMkLst>
          <pc:docMk/>
          <pc:sldMk cId="2408510888" sldId="284"/>
        </pc:sldMkLst>
      </pc:sldChg>
      <pc:sldChg chg="del">
        <pc:chgData name="Van Langenhoven Els (120)" userId="d773a1bb-3d5a-4a0a-8b0b-b024e22ae275" providerId="ADAL" clId="{55BF5AF3-FD1B-4A99-907B-94F36CEF54E2}" dt="2024-02-22T16:14:40.364" v="6563" actId="47"/>
        <pc:sldMkLst>
          <pc:docMk/>
          <pc:sldMk cId="2678570440" sldId="285"/>
        </pc:sldMkLst>
      </pc:sldChg>
      <pc:sldChg chg="modSp mod">
        <pc:chgData name="Van Langenhoven Els (120)" userId="d773a1bb-3d5a-4a0a-8b0b-b024e22ae275" providerId="ADAL" clId="{55BF5AF3-FD1B-4A99-907B-94F36CEF54E2}" dt="2024-03-01T09:06:55.660" v="6628" actId="20577"/>
        <pc:sldMkLst>
          <pc:docMk/>
          <pc:sldMk cId="290712259" sldId="287"/>
        </pc:sldMkLst>
        <pc:spChg chg="mod">
          <ac:chgData name="Van Langenhoven Els (120)" userId="d773a1bb-3d5a-4a0a-8b0b-b024e22ae275" providerId="ADAL" clId="{55BF5AF3-FD1B-4A99-907B-94F36CEF54E2}" dt="2024-03-01T09:06:55.660" v="6628" actId="20577"/>
          <ac:spMkLst>
            <pc:docMk/>
            <pc:sldMk cId="290712259" sldId="287"/>
            <ac:spMk id="2" creationId="{71B197FB-BEE2-B29C-C1BC-E8D3CF513805}"/>
          </ac:spMkLst>
        </pc:spChg>
      </pc:sldChg>
      <pc:sldChg chg="modSp">
        <pc:chgData name="Van Langenhoven Els (120)" userId="d773a1bb-3d5a-4a0a-8b0b-b024e22ae275" providerId="ADAL" clId="{55BF5AF3-FD1B-4A99-907B-94F36CEF54E2}" dt="2024-02-22T14:07:43.078" v="274" actId="20577"/>
        <pc:sldMkLst>
          <pc:docMk/>
          <pc:sldMk cId="575542664" sldId="288"/>
        </pc:sldMkLst>
        <pc:spChg chg="mod">
          <ac:chgData name="Van Langenhoven Els (120)" userId="d773a1bb-3d5a-4a0a-8b0b-b024e22ae275" providerId="ADAL" clId="{55BF5AF3-FD1B-4A99-907B-94F36CEF54E2}" dt="2024-02-22T14:07:43.078" v="274" actId="20577"/>
          <ac:spMkLst>
            <pc:docMk/>
            <pc:sldMk cId="575542664" sldId="288"/>
            <ac:spMk id="3" creationId="{3C15D2A0-7417-AED1-0D5E-8E95EB896686}"/>
          </ac:spMkLst>
        </pc:spChg>
      </pc:sldChg>
      <pc:sldChg chg="modSp mod">
        <pc:chgData name="Van Langenhoven Els (120)" userId="d773a1bb-3d5a-4a0a-8b0b-b024e22ae275" providerId="ADAL" clId="{55BF5AF3-FD1B-4A99-907B-94F36CEF54E2}" dt="2024-03-01T09:26:51.243" v="7521" actId="207"/>
        <pc:sldMkLst>
          <pc:docMk/>
          <pc:sldMk cId="2420315256" sldId="291"/>
        </pc:sldMkLst>
        <pc:spChg chg="mod">
          <ac:chgData name="Van Langenhoven Els (120)" userId="d773a1bb-3d5a-4a0a-8b0b-b024e22ae275" providerId="ADAL" clId="{55BF5AF3-FD1B-4A99-907B-94F36CEF54E2}" dt="2024-02-22T15:59:58.348" v="5566" actId="20577"/>
          <ac:spMkLst>
            <pc:docMk/>
            <pc:sldMk cId="2420315256" sldId="291"/>
            <ac:spMk id="7" creationId="{F1E5EEC0-C514-8F37-BFF9-83CB4384F1BA}"/>
          </ac:spMkLst>
        </pc:spChg>
        <pc:spChg chg="mod">
          <ac:chgData name="Van Langenhoven Els (120)" userId="d773a1bb-3d5a-4a0a-8b0b-b024e22ae275" providerId="ADAL" clId="{55BF5AF3-FD1B-4A99-907B-94F36CEF54E2}" dt="2024-03-01T09:26:51.243" v="7521" actId="207"/>
          <ac:spMkLst>
            <pc:docMk/>
            <pc:sldMk cId="2420315256" sldId="291"/>
            <ac:spMk id="8" creationId="{93C0C4DB-FCB4-02AD-33BF-1E188C2C7408}"/>
          </ac:spMkLst>
        </pc:spChg>
      </pc:sldChg>
      <pc:sldChg chg="modSp mod">
        <pc:chgData name="Van Langenhoven Els (120)" userId="d773a1bb-3d5a-4a0a-8b0b-b024e22ae275" providerId="ADAL" clId="{55BF5AF3-FD1B-4A99-907B-94F36CEF54E2}" dt="2024-02-22T15:47:26.930" v="4361" actId="6549"/>
        <pc:sldMkLst>
          <pc:docMk/>
          <pc:sldMk cId="1590740762" sldId="293"/>
        </pc:sldMkLst>
        <pc:spChg chg="mod">
          <ac:chgData name="Van Langenhoven Els (120)" userId="d773a1bb-3d5a-4a0a-8b0b-b024e22ae275" providerId="ADAL" clId="{55BF5AF3-FD1B-4A99-907B-94F36CEF54E2}" dt="2024-02-22T15:47:26.930" v="4361" actId="6549"/>
          <ac:spMkLst>
            <pc:docMk/>
            <pc:sldMk cId="1590740762" sldId="293"/>
            <ac:spMk id="3" creationId="{5786B4A8-75E9-A2CA-EE72-3A1A06B2CD19}"/>
          </ac:spMkLst>
        </pc:spChg>
        <pc:spChg chg="mod">
          <ac:chgData name="Van Langenhoven Els (120)" userId="d773a1bb-3d5a-4a0a-8b0b-b024e22ae275" providerId="ADAL" clId="{55BF5AF3-FD1B-4A99-907B-94F36CEF54E2}" dt="2024-02-22T15:46:19.096" v="4276" actId="20577"/>
          <ac:spMkLst>
            <pc:docMk/>
            <pc:sldMk cId="1590740762" sldId="293"/>
            <ac:spMk id="4" creationId="{4B040853-E544-649E-CDEB-4EFF0AE7ED7D}"/>
          </ac:spMkLst>
        </pc:spChg>
      </pc:sldChg>
      <pc:sldChg chg="modSp mod">
        <pc:chgData name="Van Langenhoven Els (120)" userId="d773a1bb-3d5a-4a0a-8b0b-b024e22ae275" providerId="ADAL" clId="{55BF5AF3-FD1B-4A99-907B-94F36CEF54E2}" dt="2024-02-22T15:38:46.974" v="3441" actId="20577"/>
        <pc:sldMkLst>
          <pc:docMk/>
          <pc:sldMk cId="3789005000" sldId="295"/>
        </pc:sldMkLst>
        <pc:spChg chg="mod">
          <ac:chgData name="Van Langenhoven Els (120)" userId="d773a1bb-3d5a-4a0a-8b0b-b024e22ae275" providerId="ADAL" clId="{55BF5AF3-FD1B-4A99-907B-94F36CEF54E2}" dt="2024-02-22T15:38:12.687" v="3377" actId="20577"/>
          <ac:spMkLst>
            <pc:docMk/>
            <pc:sldMk cId="3789005000" sldId="295"/>
            <ac:spMk id="3" creationId="{5786B4A8-75E9-A2CA-EE72-3A1A06B2CD19}"/>
          </ac:spMkLst>
        </pc:spChg>
        <pc:spChg chg="mod">
          <ac:chgData name="Van Langenhoven Els (120)" userId="d773a1bb-3d5a-4a0a-8b0b-b024e22ae275" providerId="ADAL" clId="{55BF5AF3-FD1B-4A99-907B-94F36CEF54E2}" dt="2024-02-22T15:38:46.974" v="3441" actId="20577"/>
          <ac:spMkLst>
            <pc:docMk/>
            <pc:sldMk cId="3789005000" sldId="295"/>
            <ac:spMk id="4" creationId="{4B040853-E544-649E-CDEB-4EFF0AE7ED7D}"/>
          </ac:spMkLst>
        </pc:spChg>
      </pc:sldChg>
      <pc:sldChg chg="modSp mod">
        <pc:chgData name="Van Langenhoven Els (120)" userId="d773a1bb-3d5a-4a0a-8b0b-b024e22ae275" providerId="ADAL" clId="{55BF5AF3-FD1B-4A99-907B-94F36CEF54E2}" dt="2024-02-22T15:29:39.093" v="3195" actId="13926"/>
        <pc:sldMkLst>
          <pc:docMk/>
          <pc:sldMk cId="1599857449" sldId="320"/>
        </pc:sldMkLst>
        <pc:graphicFrameChg chg="mod modGraphic">
          <ac:chgData name="Van Langenhoven Els (120)" userId="d773a1bb-3d5a-4a0a-8b0b-b024e22ae275" providerId="ADAL" clId="{55BF5AF3-FD1B-4A99-907B-94F36CEF54E2}" dt="2024-02-22T15:29:39.093" v="3195" actId="13926"/>
          <ac:graphicFrameMkLst>
            <pc:docMk/>
            <pc:sldMk cId="1599857449" sldId="320"/>
            <ac:graphicFrameMk id="6" creationId="{0A9E3200-E358-4576-8374-23F3EBBA4174}"/>
          </ac:graphicFrameMkLst>
        </pc:graphicFrameChg>
      </pc:sldChg>
      <pc:sldChg chg="modSp mod">
        <pc:chgData name="Van Langenhoven Els (120)" userId="d773a1bb-3d5a-4a0a-8b0b-b024e22ae275" providerId="ADAL" clId="{55BF5AF3-FD1B-4A99-907B-94F36CEF54E2}" dt="2024-03-01T09:11:34.371" v="7020" actId="20577"/>
        <pc:sldMkLst>
          <pc:docMk/>
          <pc:sldMk cId="3680861082" sldId="321"/>
        </pc:sldMkLst>
        <pc:graphicFrameChg chg="modGraphic">
          <ac:chgData name="Van Langenhoven Els (120)" userId="d773a1bb-3d5a-4a0a-8b0b-b024e22ae275" providerId="ADAL" clId="{55BF5AF3-FD1B-4A99-907B-94F36CEF54E2}" dt="2024-03-01T09:11:34.371" v="7020" actId="20577"/>
          <ac:graphicFrameMkLst>
            <pc:docMk/>
            <pc:sldMk cId="3680861082" sldId="321"/>
            <ac:graphicFrameMk id="6" creationId="{0A9E3200-E358-4576-8374-23F3EBBA4174}"/>
          </ac:graphicFrameMkLst>
        </pc:graphicFrameChg>
      </pc:sldChg>
      <pc:sldChg chg="addSp delSp modSp add mod">
        <pc:chgData name="Van Langenhoven Els (120)" userId="d773a1bb-3d5a-4a0a-8b0b-b024e22ae275" providerId="ADAL" clId="{55BF5AF3-FD1B-4A99-907B-94F36CEF54E2}" dt="2024-03-01T09:15:43.492" v="7125" actId="20577"/>
        <pc:sldMkLst>
          <pc:docMk/>
          <pc:sldMk cId="3523593309" sldId="335"/>
        </pc:sldMkLst>
        <pc:spChg chg="mod">
          <ac:chgData name="Van Langenhoven Els (120)" userId="d773a1bb-3d5a-4a0a-8b0b-b024e22ae275" providerId="ADAL" clId="{55BF5AF3-FD1B-4A99-907B-94F36CEF54E2}" dt="2024-02-22T15:13:07.465" v="1808"/>
          <ac:spMkLst>
            <pc:docMk/>
            <pc:sldMk cId="3523593309" sldId="335"/>
            <ac:spMk id="2" creationId="{481066D7-2200-4D11-A6D9-BD1BC95CC890}"/>
          </ac:spMkLst>
        </pc:spChg>
        <pc:spChg chg="add del mod">
          <ac:chgData name="Van Langenhoven Els (120)" userId="d773a1bb-3d5a-4a0a-8b0b-b024e22ae275" providerId="ADAL" clId="{55BF5AF3-FD1B-4A99-907B-94F36CEF54E2}" dt="2024-02-22T14:10:03.887" v="286" actId="478"/>
          <ac:spMkLst>
            <pc:docMk/>
            <pc:sldMk cId="3523593309" sldId="335"/>
            <ac:spMk id="4" creationId="{B56AB395-584F-364A-7E53-56D54102EF86}"/>
          </ac:spMkLst>
        </pc:spChg>
        <pc:spChg chg="del">
          <ac:chgData name="Van Langenhoven Els (120)" userId="d773a1bb-3d5a-4a0a-8b0b-b024e22ae275" providerId="ADAL" clId="{55BF5AF3-FD1B-4A99-907B-94F36CEF54E2}" dt="2024-02-22T14:10:02.418" v="285" actId="478"/>
          <ac:spMkLst>
            <pc:docMk/>
            <pc:sldMk cId="3523593309" sldId="335"/>
            <ac:spMk id="7" creationId="{C8015203-0C84-4554-8B90-21860FEFF85A}"/>
          </ac:spMkLst>
        </pc:spChg>
        <pc:graphicFrameChg chg="mod modGraphic">
          <ac:chgData name="Van Langenhoven Els (120)" userId="d773a1bb-3d5a-4a0a-8b0b-b024e22ae275" providerId="ADAL" clId="{55BF5AF3-FD1B-4A99-907B-94F36CEF54E2}" dt="2024-03-01T09:15:43.492" v="7125" actId="20577"/>
          <ac:graphicFrameMkLst>
            <pc:docMk/>
            <pc:sldMk cId="3523593309" sldId="335"/>
            <ac:graphicFrameMk id="6" creationId="{0A9E3200-E358-4576-8374-23F3EBBA4174}"/>
          </ac:graphicFrameMkLst>
        </pc:graphicFrameChg>
      </pc:sldChg>
      <pc:sldChg chg="modSp mod">
        <pc:chgData name="Van Langenhoven Els (120)" userId="d773a1bb-3d5a-4a0a-8b0b-b024e22ae275" providerId="ADAL" clId="{55BF5AF3-FD1B-4A99-907B-94F36CEF54E2}" dt="2024-03-01T09:18:34.705" v="7190" actId="20577"/>
        <pc:sldMkLst>
          <pc:docMk/>
          <pc:sldMk cId="881135465" sldId="340"/>
        </pc:sldMkLst>
        <pc:graphicFrameChg chg="modGraphic">
          <ac:chgData name="Van Langenhoven Els (120)" userId="d773a1bb-3d5a-4a0a-8b0b-b024e22ae275" providerId="ADAL" clId="{55BF5AF3-FD1B-4A99-907B-94F36CEF54E2}" dt="2024-03-01T09:18:34.705" v="7190" actId="20577"/>
          <ac:graphicFrameMkLst>
            <pc:docMk/>
            <pc:sldMk cId="881135465" sldId="340"/>
            <ac:graphicFrameMk id="6" creationId="{0A9E3200-E358-4576-8374-23F3EBBA4174}"/>
          </ac:graphicFrameMkLst>
        </pc:graphicFrameChg>
      </pc:sldChg>
      <pc:sldChg chg="addSp delSp modSp add mod">
        <pc:chgData name="Van Langenhoven Els (120)" userId="d773a1bb-3d5a-4a0a-8b0b-b024e22ae275" providerId="ADAL" clId="{55BF5AF3-FD1B-4A99-907B-94F36CEF54E2}" dt="2024-03-01T09:15:52.074" v="7129" actId="20577"/>
        <pc:sldMkLst>
          <pc:docMk/>
          <pc:sldMk cId="1222556901" sldId="341"/>
        </pc:sldMkLst>
        <pc:spChg chg="mod">
          <ac:chgData name="Van Langenhoven Els (120)" userId="d773a1bb-3d5a-4a0a-8b0b-b024e22ae275" providerId="ADAL" clId="{55BF5AF3-FD1B-4A99-907B-94F36CEF54E2}" dt="2024-02-22T15:11:58.730" v="1796"/>
          <ac:spMkLst>
            <pc:docMk/>
            <pc:sldMk cId="1222556901" sldId="341"/>
            <ac:spMk id="2" creationId="{481066D7-2200-4D11-A6D9-BD1BC95CC890}"/>
          </ac:spMkLst>
        </pc:spChg>
        <pc:spChg chg="add del mod">
          <ac:chgData name="Van Langenhoven Els (120)" userId="d773a1bb-3d5a-4a0a-8b0b-b024e22ae275" providerId="ADAL" clId="{55BF5AF3-FD1B-4A99-907B-94F36CEF54E2}" dt="2024-02-22T14:09:44.448" v="282" actId="478"/>
          <ac:spMkLst>
            <pc:docMk/>
            <pc:sldMk cId="1222556901" sldId="341"/>
            <ac:spMk id="5" creationId="{42D320B6-6BF6-F9AB-1937-096C0078F429}"/>
          </ac:spMkLst>
        </pc:spChg>
        <pc:spChg chg="del">
          <ac:chgData name="Van Langenhoven Els (120)" userId="d773a1bb-3d5a-4a0a-8b0b-b024e22ae275" providerId="ADAL" clId="{55BF5AF3-FD1B-4A99-907B-94F36CEF54E2}" dt="2024-02-22T14:09:42.404" v="281" actId="478"/>
          <ac:spMkLst>
            <pc:docMk/>
            <pc:sldMk cId="1222556901" sldId="341"/>
            <ac:spMk id="7" creationId="{C8015203-0C84-4554-8B90-21860FEFF85A}"/>
          </ac:spMkLst>
        </pc:spChg>
        <pc:graphicFrameChg chg="mod modGraphic">
          <ac:chgData name="Van Langenhoven Els (120)" userId="d773a1bb-3d5a-4a0a-8b0b-b024e22ae275" providerId="ADAL" clId="{55BF5AF3-FD1B-4A99-907B-94F36CEF54E2}" dt="2024-03-01T09:15:52.074" v="7129" actId="20577"/>
          <ac:graphicFrameMkLst>
            <pc:docMk/>
            <pc:sldMk cId="1222556901" sldId="341"/>
            <ac:graphicFrameMk id="6" creationId="{0A9E3200-E358-4576-8374-23F3EBBA4174}"/>
          </ac:graphicFrameMkLst>
        </pc:graphicFrameChg>
      </pc:sldChg>
      <pc:sldChg chg="modSp mod">
        <pc:chgData name="Van Langenhoven Els (120)" userId="d773a1bb-3d5a-4a0a-8b0b-b024e22ae275" providerId="ADAL" clId="{55BF5AF3-FD1B-4A99-907B-94F36CEF54E2}" dt="2024-02-22T15:56:13.355" v="5193" actId="20577"/>
        <pc:sldMkLst>
          <pc:docMk/>
          <pc:sldMk cId="2502191467" sldId="342"/>
        </pc:sldMkLst>
        <pc:spChg chg="mod">
          <ac:chgData name="Van Langenhoven Els (120)" userId="d773a1bb-3d5a-4a0a-8b0b-b024e22ae275" providerId="ADAL" clId="{55BF5AF3-FD1B-4A99-907B-94F36CEF54E2}" dt="2024-02-22T14:14:15.952" v="408" actId="5793"/>
          <ac:spMkLst>
            <pc:docMk/>
            <pc:sldMk cId="2502191467" sldId="342"/>
            <ac:spMk id="2" creationId="{481066D7-2200-4D11-A6D9-BD1BC95CC890}"/>
          </ac:spMkLst>
        </pc:spChg>
        <pc:graphicFrameChg chg="mod modGraphic">
          <ac:chgData name="Van Langenhoven Els (120)" userId="d773a1bb-3d5a-4a0a-8b0b-b024e22ae275" providerId="ADAL" clId="{55BF5AF3-FD1B-4A99-907B-94F36CEF54E2}" dt="2024-02-22T15:56:13.355" v="5193" actId="20577"/>
          <ac:graphicFrameMkLst>
            <pc:docMk/>
            <pc:sldMk cId="2502191467" sldId="342"/>
            <ac:graphicFrameMk id="6" creationId="{0A9E3200-E358-4576-8374-23F3EBBA4174}"/>
          </ac:graphicFrameMkLst>
        </pc:graphicFrameChg>
      </pc:sldChg>
      <pc:sldChg chg="addSp delSp modSp add mod modClrScheme chgLayout">
        <pc:chgData name="Van Langenhoven Els (120)" userId="d773a1bb-3d5a-4a0a-8b0b-b024e22ae275" providerId="ADAL" clId="{55BF5AF3-FD1B-4A99-907B-94F36CEF54E2}" dt="2024-02-22T14:10:51.656" v="292" actId="27636"/>
        <pc:sldMkLst>
          <pc:docMk/>
          <pc:sldMk cId="2882567816" sldId="343"/>
        </pc:sldMkLst>
        <pc:spChg chg="del mod ord">
          <ac:chgData name="Van Langenhoven Els (120)" userId="d773a1bb-3d5a-4a0a-8b0b-b024e22ae275" providerId="ADAL" clId="{55BF5AF3-FD1B-4A99-907B-94F36CEF54E2}" dt="2024-02-22T14:10:43.169" v="290" actId="700"/>
          <ac:spMkLst>
            <pc:docMk/>
            <pc:sldMk cId="2882567816" sldId="343"/>
            <ac:spMk id="2" creationId="{D9B32187-977C-14BC-99CF-411CBFFDE90D}"/>
          </ac:spMkLst>
        </pc:spChg>
        <pc:spChg chg="add mod ord">
          <ac:chgData name="Van Langenhoven Els (120)" userId="d773a1bb-3d5a-4a0a-8b0b-b024e22ae275" providerId="ADAL" clId="{55BF5AF3-FD1B-4A99-907B-94F36CEF54E2}" dt="2024-02-22T14:10:43.169" v="290" actId="700"/>
          <ac:spMkLst>
            <pc:docMk/>
            <pc:sldMk cId="2882567816" sldId="343"/>
            <ac:spMk id="3" creationId="{7D47E804-77E8-894C-F9E0-72E48027DFC3}"/>
          </ac:spMkLst>
        </pc:spChg>
        <pc:spChg chg="mod ord">
          <ac:chgData name="Van Langenhoven Els (120)" userId="d773a1bb-3d5a-4a0a-8b0b-b024e22ae275" providerId="ADAL" clId="{55BF5AF3-FD1B-4A99-907B-94F36CEF54E2}" dt="2024-02-22T14:10:43.169" v="290" actId="700"/>
          <ac:spMkLst>
            <pc:docMk/>
            <pc:sldMk cId="2882567816" sldId="343"/>
            <ac:spMk id="4" creationId="{9ED22F5D-B740-D214-DB06-1EE9EB7ABE54}"/>
          </ac:spMkLst>
        </pc:spChg>
        <pc:spChg chg="add mod ord">
          <ac:chgData name="Van Langenhoven Els (120)" userId="d773a1bb-3d5a-4a0a-8b0b-b024e22ae275" providerId="ADAL" clId="{55BF5AF3-FD1B-4A99-907B-94F36CEF54E2}" dt="2024-02-22T14:10:51.656" v="292" actId="27636"/>
          <ac:spMkLst>
            <pc:docMk/>
            <pc:sldMk cId="2882567816" sldId="343"/>
            <ac:spMk id="6" creationId="{AA77F638-8D43-2892-A689-57979231092C}"/>
          </ac:spMkLst>
        </pc:spChg>
        <pc:spChg chg="add mod ord">
          <ac:chgData name="Van Langenhoven Els (120)" userId="d773a1bb-3d5a-4a0a-8b0b-b024e22ae275" providerId="ADAL" clId="{55BF5AF3-FD1B-4A99-907B-94F36CEF54E2}" dt="2024-02-22T14:10:43.169" v="290" actId="700"/>
          <ac:spMkLst>
            <pc:docMk/>
            <pc:sldMk cId="2882567816" sldId="343"/>
            <ac:spMk id="7" creationId="{A88538DC-BEBC-E368-6DB8-BF2423185A3A}"/>
          </ac:spMkLst>
        </pc:spChg>
        <pc:picChg chg="mod ord">
          <ac:chgData name="Van Langenhoven Els (120)" userId="d773a1bb-3d5a-4a0a-8b0b-b024e22ae275" providerId="ADAL" clId="{55BF5AF3-FD1B-4A99-907B-94F36CEF54E2}" dt="2024-02-22T14:10:43.169" v="290" actId="700"/>
          <ac:picMkLst>
            <pc:docMk/>
            <pc:sldMk cId="2882567816" sldId="343"/>
            <ac:picMk id="5" creationId="{F8B82399-C4EA-47BA-8FC5-0398ABE4D6E2}"/>
          </ac:picMkLst>
        </pc:picChg>
      </pc:sldChg>
      <pc:sldChg chg="modSp add mod ord">
        <pc:chgData name="Van Langenhoven Els (120)" userId="d773a1bb-3d5a-4a0a-8b0b-b024e22ae275" providerId="ADAL" clId="{55BF5AF3-FD1B-4A99-907B-94F36CEF54E2}" dt="2024-02-22T16:13:09.634" v="6560" actId="207"/>
        <pc:sldMkLst>
          <pc:docMk/>
          <pc:sldMk cId="1596353247" sldId="344"/>
        </pc:sldMkLst>
        <pc:spChg chg="mod">
          <ac:chgData name="Van Langenhoven Els (120)" userId="d773a1bb-3d5a-4a0a-8b0b-b024e22ae275" providerId="ADAL" clId="{55BF5AF3-FD1B-4A99-907B-94F36CEF54E2}" dt="2024-02-22T16:13:09.634" v="6560" actId="207"/>
          <ac:spMkLst>
            <pc:docMk/>
            <pc:sldMk cId="1596353247" sldId="344"/>
            <ac:spMk id="7" creationId="{08971E7F-3B5C-4CC4-B672-C28398133DB9}"/>
          </ac:spMkLst>
        </pc:spChg>
      </pc:sldChg>
      <pc:sldChg chg="modSp add mod">
        <pc:chgData name="Van Langenhoven Els (120)" userId="d773a1bb-3d5a-4a0a-8b0b-b024e22ae275" providerId="ADAL" clId="{55BF5AF3-FD1B-4A99-907B-94F36CEF54E2}" dt="2024-02-22T15:34:28.261" v="3283" actId="255"/>
        <pc:sldMkLst>
          <pc:docMk/>
          <pc:sldMk cId="1476275024" sldId="346"/>
        </pc:sldMkLst>
        <pc:spChg chg="mod">
          <ac:chgData name="Van Langenhoven Els (120)" userId="d773a1bb-3d5a-4a0a-8b0b-b024e22ae275" providerId="ADAL" clId="{55BF5AF3-FD1B-4A99-907B-94F36CEF54E2}" dt="2024-02-22T15:34:28.261" v="3283" actId="255"/>
          <ac:spMkLst>
            <pc:docMk/>
            <pc:sldMk cId="1476275024" sldId="346"/>
            <ac:spMk id="7" creationId="{08971E7F-3B5C-4CC4-B672-C28398133DB9}"/>
          </ac:spMkLst>
        </pc:spChg>
      </pc:sldChg>
      <pc:sldChg chg="modSp add mod">
        <pc:chgData name="Van Langenhoven Els (120)" userId="d773a1bb-3d5a-4a0a-8b0b-b024e22ae275" providerId="ADAL" clId="{55BF5AF3-FD1B-4A99-907B-94F36CEF54E2}" dt="2024-03-01T09:23:07.773" v="7411" actId="207"/>
        <pc:sldMkLst>
          <pc:docMk/>
          <pc:sldMk cId="1172395821" sldId="347"/>
        </pc:sldMkLst>
        <pc:spChg chg="mod">
          <ac:chgData name="Van Langenhoven Els (120)" userId="d773a1bb-3d5a-4a0a-8b0b-b024e22ae275" providerId="ADAL" clId="{55BF5AF3-FD1B-4A99-907B-94F36CEF54E2}" dt="2024-03-01T09:23:07.773" v="7411" actId="207"/>
          <ac:spMkLst>
            <pc:docMk/>
            <pc:sldMk cId="1172395821" sldId="347"/>
            <ac:spMk id="7" creationId="{08971E7F-3B5C-4CC4-B672-C28398133DB9}"/>
          </ac:spMkLst>
        </pc:spChg>
      </pc:sldChg>
      <pc:sldChg chg="modSp mod">
        <pc:chgData name="Van Langenhoven Els (120)" userId="d773a1bb-3d5a-4a0a-8b0b-b024e22ae275" providerId="ADAL" clId="{55BF5AF3-FD1B-4A99-907B-94F36CEF54E2}" dt="2024-02-22T14:07:59.974" v="277" actId="14100"/>
        <pc:sldMkLst>
          <pc:docMk/>
          <pc:sldMk cId="2645502816" sldId="357"/>
        </pc:sldMkLst>
        <pc:picChg chg="mod">
          <ac:chgData name="Van Langenhoven Els (120)" userId="d773a1bb-3d5a-4a0a-8b0b-b024e22ae275" providerId="ADAL" clId="{55BF5AF3-FD1B-4A99-907B-94F36CEF54E2}" dt="2024-02-22T14:07:59.974" v="277" actId="14100"/>
          <ac:picMkLst>
            <pc:docMk/>
            <pc:sldMk cId="2645502816" sldId="357"/>
            <ac:picMk id="5" creationId="{E545814D-D6EE-0F06-7325-B4AC73E85FB1}"/>
          </ac:picMkLst>
        </pc:picChg>
      </pc:sldChg>
      <pc:sldChg chg="modSp mod">
        <pc:chgData name="Van Langenhoven Els (120)" userId="d773a1bb-3d5a-4a0a-8b0b-b024e22ae275" providerId="ADAL" clId="{55BF5AF3-FD1B-4A99-907B-94F36CEF54E2}" dt="2024-02-22T14:05:01.686" v="9" actId="14100"/>
        <pc:sldMkLst>
          <pc:docMk/>
          <pc:sldMk cId="2283594776" sldId="359"/>
        </pc:sldMkLst>
        <pc:graphicFrameChg chg="mod modGraphic">
          <ac:chgData name="Van Langenhoven Els (120)" userId="d773a1bb-3d5a-4a0a-8b0b-b024e22ae275" providerId="ADAL" clId="{55BF5AF3-FD1B-4A99-907B-94F36CEF54E2}" dt="2024-02-22T14:05:01.686" v="9" actId="14100"/>
          <ac:graphicFrameMkLst>
            <pc:docMk/>
            <pc:sldMk cId="2283594776" sldId="359"/>
            <ac:graphicFrameMk id="6" creationId="{82EF1794-CB89-7556-B104-46F51CA94B0D}"/>
          </ac:graphicFrameMkLst>
        </pc:graphicFrameChg>
      </pc:sldChg>
      <pc:sldChg chg="modSp mod">
        <pc:chgData name="Van Langenhoven Els (120)" userId="d773a1bb-3d5a-4a0a-8b0b-b024e22ae275" providerId="ADAL" clId="{55BF5AF3-FD1B-4A99-907B-94F36CEF54E2}" dt="2024-03-01T09:12:46.221" v="7042" actId="207"/>
        <pc:sldMkLst>
          <pc:docMk/>
          <pc:sldMk cId="3365117734" sldId="360"/>
        </pc:sldMkLst>
        <pc:graphicFrameChg chg="mod modGraphic">
          <ac:chgData name="Van Langenhoven Els (120)" userId="d773a1bb-3d5a-4a0a-8b0b-b024e22ae275" providerId="ADAL" clId="{55BF5AF3-FD1B-4A99-907B-94F36CEF54E2}" dt="2024-03-01T09:12:46.221" v="7042" actId="207"/>
          <ac:graphicFrameMkLst>
            <pc:docMk/>
            <pc:sldMk cId="3365117734" sldId="360"/>
            <ac:graphicFrameMk id="6" creationId="{82EF1794-CB89-7556-B104-46F51CA94B0D}"/>
          </ac:graphicFrameMkLst>
        </pc:graphicFrameChg>
      </pc:sldChg>
      <pc:sldChg chg="modSp mod">
        <pc:chgData name="Van Langenhoven Els (120)" userId="d773a1bb-3d5a-4a0a-8b0b-b024e22ae275" providerId="ADAL" clId="{55BF5AF3-FD1B-4A99-907B-94F36CEF54E2}" dt="2024-03-01T09:16:52.097" v="7156" actId="20577"/>
        <pc:sldMkLst>
          <pc:docMk/>
          <pc:sldMk cId="2755743658" sldId="361"/>
        </pc:sldMkLst>
        <pc:graphicFrameChg chg="modGraphic">
          <ac:chgData name="Van Langenhoven Els (120)" userId="d773a1bb-3d5a-4a0a-8b0b-b024e22ae275" providerId="ADAL" clId="{55BF5AF3-FD1B-4A99-907B-94F36CEF54E2}" dt="2024-03-01T09:16:52.097" v="7156" actId="20577"/>
          <ac:graphicFrameMkLst>
            <pc:docMk/>
            <pc:sldMk cId="2755743658" sldId="361"/>
            <ac:graphicFrameMk id="6" creationId="{82EF1794-CB89-7556-B104-46F51CA94B0D}"/>
          </ac:graphicFrameMkLst>
        </pc:graphicFrameChg>
      </pc:sldChg>
      <pc:sldChg chg="modSp mod">
        <pc:chgData name="Van Langenhoven Els (120)" userId="d773a1bb-3d5a-4a0a-8b0b-b024e22ae275" providerId="ADAL" clId="{55BF5AF3-FD1B-4A99-907B-94F36CEF54E2}" dt="2024-03-01T09:16:00.018" v="7130" actId="207"/>
        <pc:sldMkLst>
          <pc:docMk/>
          <pc:sldMk cId="1226556273" sldId="365"/>
        </pc:sldMkLst>
        <pc:graphicFrameChg chg="mod modGraphic">
          <ac:chgData name="Van Langenhoven Els (120)" userId="d773a1bb-3d5a-4a0a-8b0b-b024e22ae275" providerId="ADAL" clId="{55BF5AF3-FD1B-4A99-907B-94F36CEF54E2}" dt="2024-03-01T09:16:00.018" v="7130" actId="207"/>
          <ac:graphicFrameMkLst>
            <pc:docMk/>
            <pc:sldMk cId="1226556273" sldId="365"/>
            <ac:graphicFrameMk id="6" creationId="{82EF1794-CB89-7556-B104-46F51CA94B0D}"/>
          </ac:graphicFrameMkLst>
        </pc:graphicFrameChg>
      </pc:sldChg>
      <pc:sldChg chg="modSp mod">
        <pc:chgData name="Van Langenhoven Els (120)" userId="d773a1bb-3d5a-4a0a-8b0b-b024e22ae275" providerId="ADAL" clId="{55BF5AF3-FD1B-4A99-907B-94F36CEF54E2}" dt="2024-03-01T09:27:28.113" v="7547" actId="20577"/>
        <pc:sldMkLst>
          <pc:docMk/>
          <pc:sldMk cId="2792280878" sldId="366"/>
        </pc:sldMkLst>
        <pc:graphicFrameChg chg="mod modGraphic">
          <ac:chgData name="Van Langenhoven Els (120)" userId="d773a1bb-3d5a-4a0a-8b0b-b024e22ae275" providerId="ADAL" clId="{55BF5AF3-FD1B-4A99-907B-94F36CEF54E2}" dt="2024-03-01T09:27:28.113" v="7547" actId="20577"/>
          <ac:graphicFrameMkLst>
            <pc:docMk/>
            <pc:sldMk cId="2792280878" sldId="366"/>
            <ac:graphicFrameMk id="6" creationId="{82EF1794-CB89-7556-B104-46F51CA94B0D}"/>
          </ac:graphicFrameMkLst>
        </pc:graphicFrameChg>
      </pc:sldChg>
      <pc:sldChg chg="modSp mod">
        <pc:chgData name="Van Langenhoven Els (120)" userId="d773a1bb-3d5a-4a0a-8b0b-b024e22ae275" providerId="ADAL" clId="{55BF5AF3-FD1B-4A99-907B-94F36CEF54E2}" dt="2024-03-01T09:15:11.099" v="7115" actId="207"/>
        <pc:sldMkLst>
          <pc:docMk/>
          <pc:sldMk cId="2799210243" sldId="367"/>
        </pc:sldMkLst>
        <pc:graphicFrameChg chg="mod modGraphic">
          <ac:chgData name="Van Langenhoven Els (120)" userId="d773a1bb-3d5a-4a0a-8b0b-b024e22ae275" providerId="ADAL" clId="{55BF5AF3-FD1B-4A99-907B-94F36CEF54E2}" dt="2024-03-01T09:15:11.099" v="7115" actId="207"/>
          <ac:graphicFrameMkLst>
            <pc:docMk/>
            <pc:sldMk cId="2799210243" sldId="367"/>
            <ac:graphicFrameMk id="6" creationId="{82EF1794-CB89-7556-B104-46F51CA94B0D}"/>
          </ac:graphicFrameMkLst>
        </pc:graphicFrameChg>
      </pc:sldChg>
      <pc:sldChg chg="modSp mod">
        <pc:chgData name="Van Langenhoven Els (120)" userId="d773a1bb-3d5a-4a0a-8b0b-b024e22ae275" providerId="ADAL" clId="{55BF5AF3-FD1B-4A99-907B-94F36CEF54E2}" dt="2024-03-01T09:15:14.469" v="7116" actId="207"/>
        <pc:sldMkLst>
          <pc:docMk/>
          <pc:sldMk cId="4085813819" sldId="368"/>
        </pc:sldMkLst>
        <pc:graphicFrameChg chg="mod modGraphic">
          <ac:chgData name="Van Langenhoven Els (120)" userId="d773a1bb-3d5a-4a0a-8b0b-b024e22ae275" providerId="ADAL" clId="{55BF5AF3-FD1B-4A99-907B-94F36CEF54E2}" dt="2024-03-01T09:15:14.469" v="7116" actId="207"/>
          <ac:graphicFrameMkLst>
            <pc:docMk/>
            <pc:sldMk cId="4085813819" sldId="368"/>
            <ac:graphicFrameMk id="6" creationId="{82EF1794-CB89-7556-B104-46F51CA94B0D}"/>
          </ac:graphicFrameMkLst>
        </pc:graphicFrameChg>
      </pc:sldChg>
      <pc:sldChg chg="modSp mod">
        <pc:chgData name="Van Langenhoven Els (120)" userId="d773a1bb-3d5a-4a0a-8b0b-b024e22ae275" providerId="ADAL" clId="{55BF5AF3-FD1B-4A99-907B-94F36CEF54E2}" dt="2024-03-01T09:15:04.467" v="7114" actId="207"/>
        <pc:sldMkLst>
          <pc:docMk/>
          <pc:sldMk cId="3220989404" sldId="369"/>
        </pc:sldMkLst>
        <pc:graphicFrameChg chg="mod modGraphic">
          <ac:chgData name="Van Langenhoven Els (120)" userId="d773a1bb-3d5a-4a0a-8b0b-b024e22ae275" providerId="ADAL" clId="{55BF5AF3-FD1B-4A99-907B-94F36CEF54E2}" dt="2024-03-01T09:15:04.467" v="7114" actId="207"/>
          <ac:graphicFrameMkLst>
            <pc:docMk/>
            <pc:sldMk cId="3220989404" sldId="369"/>
            <ac:graphicFrameMk id="6" creationId="{82EF1794-CB89-7556-B104-46F51CA94B0D}"/>
          </ac:graphicFrameMkLst>
        </pc:graphicFrameChg>
      </pc:sldChg>
      <pc:sldChg chg="modSp mod">
        <pc:chgData name="Van Langenhoven Els (120)" userId="d773a1bb-3d5a-4a0a-8b0b-b024e22ae275" providerId="ADAL" clId="{55BF5AF3-FD1B-4A99-907B-94F36CEF54E2}" dt="2024-03-01T09:15:27.378" v="7118" actId="947"/>
        <pc:sldMkLst>
          <pc:docMk/>
          <pc:sldMk cId="2102285223" sldId="370"/>
        </pc:sldMkLst>
        <pc:graphicFrameChg chg="mod modGraphic">
          <ac:chgData name="Van Langenhoven Els (120)" userId="d773a1bb-3d5a-4a0a-8b0b-b024e22ae275" providerId="ADAL" clId="{55BF5AF3-FD1B-4A99-907B-94F36CEF54E2}" dt="2024-03-01T09:15:27.378" v="7118" actId="947"/>
          <ac:graphicFrameMkLst>
            <pc:docMk/>
            <pc:sldMk cId="2102285223" sldId="370"/>
            <ac:graphicFrameMk id="6" creationId="{82EF1794-CB89-7556-B104-46F51CA94B0D}"/>
          </ac:graphicFrameMkLst>
        </pc:graphicFrameChg>
      </pc:sldChg>
      <pc:sldChg chg="modSp mod ord">
        <pc:chgData name="Van Langenhoven Els (120)" userId="d773a1bb-3d5a-4a0a-8b0b-b024e22ae275" providerId="ADAL" clId="{55BF5AF3-FD1B-4A99-907B-94F36CEF54E2}" dt="2024-03-01T09:25:40.313" v="7469" actId="20577"/>
        <pc:sldMkLst>
          <pc:docMk/>
          <pc:sldMk cId="4046717269" sldId="373"/>
        </pc:sldMkLst>
        <pc:spChg chg="mod">
          <ac:chgData name="Van Langenhoven Els (120)" userId="d773a1bb-3d5a-4a0a-8b0b-b024e22ae275" providerId="ADAL" clId="{55BF5AF3-FD1B-4A99-907B-94F36CEF54E2}" dt="2024-02-22T15:38:38.671" v="3426" actId="20577"/>
          <ac:spMkLst>
            <pc:docMk/>
            <pc:sldMk cId="4046717269" sldId="373"/>
            <ac:spMk id="3" creationId="{3CEAD9FD-D6FD-633B-1F08-42D7DA8F2F16}"/>
          </ac:spMkLst>
        </pc:spChg>
        <pc:spChg chg="mod">
          <ac:chgData name="Van Langenhoven Els (120)" userId="d773a1bb-3d5a-4a0a-8b0b-b024e22ae275" providerId="ADAL" clId="{55BF5AF3-FD1B-4A99-907B-94F36CEF54E2}" dt="2024-03-01T09:25:40.313" v="7469" actId="20577"/>
          <ac:spMkLst>
            <pc:docMk/>
            <pc:sldMk cId="4046717269" sldId="373"/>
            <ac:spMk id="6" creationId="{B5086D01-CDB2-2EB5-231F-83212F259890}"/>
          </ac:spMkLst>
        </pc:spChg>
      </pc:sldChg>
      <pc:sldChg chg="modSp mod">
        <pc:chgData name="Van Langenhoven Els (120)" userId="d773a1bb-3d5a-4a0a-8b0b-b024e22ae275" providerId="ADAL" clId="{55BF5AF3-FD1B-4A99-907B-94F36CEF54E2}" dt="2024-02-22T15:26:24.797" v="3111" actId="20577"/>
        <pc:sldMkLst>
          <pc:docMk/>
          <pc:sldMk cId="1713088058" sldId="374"/>
        </pc:sldMkLst>
        <pc:graphicFrameChg chg="mod modGraphic">
          <ac:chgData name="Van Langenhoven Els (120)" userId="d773a1bb-3d5a-4a0a-8b0b-b024e22ae275" providerId="ADAL" clId="{55BF5AF3-FD1B-4A99-907B-94F36CEF54E2}" dt="2024-02-22T15:26:24.797" v="3111" actId="20577"/>
          <ac:graphicFrameMkLst>
            <pc:docMk/>
            <pc:sldMk cId="1713088058" sldId="374"/>
            <ac:graphicFrameMk id="6" creationId="{0A9E3200-E358-4576-8374-23F3EBBA4174}"/>
          </ac:graphicFrameMkLst>
        </pc:graphicFrameChg>
      </pc:sldChg>
      <pc:sldChg chg="modSp mod">
        <pc:chgData name="Van Langenhoven Els (120)" userId="d773a1bb-3d5a-4a0a-8b0b-b024e22ae275" providerId="ADAL" clId="{55BF5AF3-FD1B-4A99-907B-94F36CEF54E2}" dt="2024-03-01T09:19:38.722" v="7239" actId="20577"/>
        <pc:sldMkLst>
          <pc:docMk/>
          <pc:sldMk cId="1484219471" sldId="375"/>
        </pc:sldMkLst>
        <pc:graphicFrameChg chg="modGraphic">
          <ac:chgData name="Van Langenhoven Els (120)" userId="d773a1bb-3d5a-4a0a-8b0b-b024e22ae275" providerId="ADAL" clId="{55BF5AF3-FD1B-4A99-907B-94F36CEF54E2}" dt="2024-03-01T09:19:38.722" v="7239" actId="20577"/>
          <ac:graphicFrameMkLst>
            <pc:docMk/>
            <pc:sldMk cId="1484219471" sldId="375"/>
            <ac:graphicFrameMk id="6" creationId="{0A9E3200-E358-4576-8374-23F3EBBA4174}"/>
          </ac:graphicFrameMkLst>
        </pc:graphicFrameChg>
      </pc:sldChg>
      <pc:sldChg chg="modSp mod">
        <pc:chgData name="Van Langenhoven Els (120)" userId="d773a1bb-3d5a-4a0a-8b0b-b024e22ae275" providerId="ADAL" clId="{55BF5AF3-FD1B-4A99-907B-94F36CEF54E2}" dt="2024-03-01T09:20:05.099" v="7267" actId="20577"/>
        <pc:sldMkLst>
          <pc:docMk/>
          <pc:sldMk cId="3867542591" sldId="378"/>
        </pc:sldMkLst>
        <pc:graphicFrameChg chg="modGraphic">
          <ac:chgData name="Van Langenhoven Els (120)" userId="d773a1bb-3d5a-4a0a-8b0b-b024e22ae275" providerId="ADAL" clId="{55BF5AF3-FD1B-4A99-907B-94F36CEF54E2}" dt="2024-03-01T09:20:05.099" v="7267" actId="20577"/>
          <ac:graphicFrameMkLst>
            <pc:docMk/>
            <pc:sldMk cId="3867542591" sldId="378"/>
            <ac:graphicFrameMk id="6" creationId="{0A9E3200-E358-4576-8374-23F3EBBA4174}"/>
          </ac:graphicFrameMkLst>
        </pc:graphicFrameChg>
      </pc:sldChg>
      <pc:sldChg chg="modSp mod">
        <pc:chgData name="Van Langenhoven Els (120)" userId="d773a1bb-3d5a-4a0a-8b0b-b024e22ae275" providerId="ADAL" clId="{55BF5AF3-FD1B-4A99-907B-94F36CEF54E2}" dt="2024-03-01T09:20:45.680" v="7325" actId="20577"/>
        <pc:sldMkLst>
          <pc:docMk/>
          <pc:sldMk cId="809591796" sldId="380"/>
        </pc:sldMkLst>
        <pc:graphicFrameChg chg="modGraphic">
          <ac:chgData name="Van Langenhoven Els (120)" userId="d773a1bb-3d5a-4a0a-8b0b-b024e22ae275" providerId="ADAL" clId="{55BF5AF3-FD1B-4A99-907B-94F36CEF54E2}" dt="2024-03-01T09:20:45.680" v="7325" actId="20577"/>
          <ac:graphicFrameMkLst>
            <pc:docMk/>
            <pc:sldMk cId="809591796" sldId="380"/>
            <ac:graphicFrameMk id="6" creationId="{0A9E3200-E358-4576-8374-23F3EBBA4174}"/>
          </ac:graphicFrameMkLst>
        </pc:graphicFrameChg>
      </pc:sldChg>
      <pc:sldChg chg="modSp mod">
        <pc:chgData name="Van Langenhoven Els (120)" userId="d773a1bb-3d5a-4a0a-8b0b-b024e22ae275" providerId="ADAL" clId="{55BF5AF3-FD1B-4A99-907B-94F36CEF54E2}" dt="2024-02-22T15:55:38.876" v="5186" actId="20577"/>
        <pc:sldMkLst>
          <pc:docMk/>
          <pc:sldMk cId="690087474" sldId="382"/>
        </pc:sldMkLst>
        <pc:spChg chg="mod">
          <ac:chgData name="Van Langenhoven Els (120)" userId="d773a1bb-3d5a-4a0a-8b0b-b024e22ae275" providerId="ADAL" clId="{55BF5AF3-FD1B-4A99-907B-94F36CEF54E2}" dt="2024-02-22T14:14:09.673" v="404" actId="5793"/>
          <ac:spMkLst>
            <pc:docMk/>
            <pc:sldMk cId="690087474" sldId="382"/>
            <ac:spMk id="2" creationId="{481066D7-2200-4D11-A6D9-BD1BC95CC890}"/>
          </ac:spMkLst>
        </pc:spChg>
        <pc:graphicFrameChg chg="mod modGraphic">
          <ac:chgData name="Van Langenhoven Els (120)" userId="d773a1bb-3d5a-4a0a-8b0b-b024e22ae275" providerId="ADAL" clId="{55BF5AF3-FD1B-4A99-907B-94F36CEF54E2}" dt="2024-02-22T15:55:38.876" v="5186" actId="20577"/>
          <ac:graphicFrameMkLst>
            <pc:docMk/>
            <pc:sldMk cId="690087474" sldId="382"/>
            <ac:graphicFrameMk id="6" creationId="{0A9E3200-E358-4576-8374-23F3EBBA4174}"/>
          </ac:graphicFrameMkLst>
        </pc:graphicFrameChg>
      </pc:sldChg>
      <pc:sldChg chg="delSp modSp mod">
        <pc:chgData name="Van Langenhoven Els (120)" userId="d773a1bb-3d5a-4a0a-8b0b-b024e22ae275" providerId="ADAL" clId="{55BF5AF3-FD1B-4A99-907B-94F36CEF54E2}" dt="2024-02-22T15:59:45.221" v="5535" actId="20577"/>
        <pc:sldMkLst>
          <pc:docMk/>
          <pc:sldMk cId="29556520" sldId="383"/>
        </pc:sldMkLst>
        <pc:spChg chg="del">
          <ac:chgData name="Van Langenhoven Els (120)" userId="d773a1bb-3d5a-4a0a-8b0b-b024e22ae275" providerId="ADAL" clId="{55BF5AF3-FD1B-4A99-907B-94F36CEF54E2}" dt="2024-02-22T14:14:56.736" v="439" actId="478"/>
          <ac:spMkLst>
            <pc:docMk/>
            <pc:sldMk cId="29556520" sldId="383"/>
            <ac:spMk id="5" creationId="{2177394C-8702-8555-C4EC-BC8CC7772CE5}"/>
          </ac:spMkLst>
        </pc:spChg>
        <pc:graphicFrameChg chg="mod modGraphic">
          <ac:chgData name="Van Langenhoven Els (120)" userId="d773a1bb-3d5a-4a0a-8b0b-b024e22ae275" providerId="ADAL" clId="{55BF5AF3-FD1B-4A99-907B-94F36CEF54E2}" dt="2024-02-22T15:59:45.221" v="5535" actId="20577"/>
          <ac:graphicFrameMkLst>
            <pc:docMk/>
            <pc:sldMk cId="29556520" sldId="383"/>
            <ac:graphicFrameMk id="6" creationId="{0A9E3200-E358-4576-8374-23F3EBBA4174}"/>
          </ac:graphicFrameMkLst>
        </pc:graphicFrameChg>
      </pc:sldChg>
      <pc:sldChg chg="modSp mod">
        <pc:chgData name="Van Langenhoven Els (120)" userId="d773a1bb-3d5a-4a0a-8b0b-b024e22ae275" providerId="ADAL" clId="{55BF5AF3-FD1B-4A99-907B-94F36CEF54E2}" dt="2024-03-01T09:12:54.434" v="7043" actId="207"/>
        <pc:sldMkLst>
          <pc:docMk/>
          <pc:sldMk cId="4110208227" sldId="384"/>
        </pc:sldMkLst>
        <pc:graphicFrameChg chg="mod modGraphic">
          <ac:chgData name="Van Langenhoven Els (120)" userId="d773a1bb-3d5a-4a0a-8b0b-b024e22ae275" providerId="ADAL" clId="{55BF5AF3-FD1B-4A99-907B-94F36CEF54E2}" dt="2024-03-01T09:12:54.434" v="7043" actId="207"/>
          <ac:graphicFrameMkLst>
            <pc:docMk/>
            <pc:sldMk cId="4110208227" sldId="384"/>
            <ac:graphicFrameMk id="6" creationId="{82EF1794-CB89-7556-B104-46F51CA94B0D}"/>
          </ac:graphicFrameMkLst>
        </pc:graphicFrameChg>
      </pc:sldChg>
      <pc:sldChg chg="add del">
        <pc:chgData name="Van Langenhoven Els (120)" userId="d773a1bb-3d5a-4a0a-8b0b-b024e22ae275" providerId="ADAL" clId="{55BF5AF3-FD1B-4A99-907B-94F36CEF54E2}" dt="2024-02-22T15:11:15.304" v="1795" actId="47"/>
        <pc:sldMkLst>
          <pc:docMk/>
          <pc:sldMk cId="847211973" sldId="385"/>
        </pc:sldMkLst>
      </pc:sldChg>
      <pc:sldChg chg="add ord">
        <pc:chgData name="Van Langenhoven Els (120)" userId="d773a1bb-3d5a-4a0a-8b0b-b024e22ae275" providerId="ADAL" clId="{55BF5AF3-FD1B-4A99-907B-94F36CEF54E2}" dt="2024-02-22T14:11:58.457" v="299"/>
        <pc:sldMkLst>
          <pc:docMk/>
          <pc:sldMk cId="4092464816" sldId="386"/>
        </pc:sldMkLst>
      </pc:sldChg>
      <pc:sldChg chg="addSp delSp modSp new mod ord modClrScheme chgLayout">
        <pc:chgData name="Van Langenhoven Els (120)" userId="d773a1bb-3d5a-4a0a-8b0b-b024e22ae275" providerId="ADAL" clId="{55BF5AF3-FD1B-4A99-907B-94F36CEF54E2}" dt="2024-02-22T15:52:02.643" v="4755" actId="20577"/>
        <pc:sldMkLst>
          <pc:docMk/>
          <pc:sldMk cId="181176996" sldId="387"/>
        </pc:sldMkLst>
        <pc:spChg chg="del">
          <ac:chgData name="Van Langenhoven Els (120)" userId="d773a1bb-3d5a-4a0a-8b0b-b024e22ae275" providerId="ADAL" clId="{55BF5AF3-FD1B-4A99-907B-94F36CEF54E2}" dt="2024-02-22T14:13:02.330" v="400" actId="700"/>
          <ac:spMkLst>
            <pc:docMk/>
            <pc:sldMk cId="181176996" sldId="387"/>
            <ac:spMk id="2" creationId="{4AFD5D7F-0DA2-A8FD-710C-400AF547F68E}"/>
          </ac:spMkLst>
        </pc:spChg>
        <pc:spChg chg="del">
          <ac:chgData name="Van Langenhoven Els (120)" userId="d773a1bb-3d5a-4a0a-8b0b-b024e22ae275" providerId="ADAL" clId="{55BF5AF3-FD1B-4A99-907B-94F36CEF54E2}" dt="2024-02-22T14:13:02.330" v="400" actId="700"/>
          <ac:spMkLst>
            <pc:docMk/>
            <pc:sldMk cId="181176996" sldId="387"/>
            <ac:spMk id="3" creationId="{C7296F8D-B9B4-5C35-F5AC-1315A120DBE7}"/>
          </ac:spMkLst>
        </pc:spChg>
        <pc:spChg chg="del mod ord">
          <ac:chgData name="Van Langenhoven Els (120)" userId="d773a1bb-3d5a-4a0a-8b0b-b024e22ae275" providerId="ADAL" clId="{55BF5AF3-FD1B-4A99-907B-94F36CEF54E2}" dt="2024-02-22T14:13:02.330" v="400" actId="700"/>
          <ac:spMkLst>
            <pc:docMk/>
            <pc:sldMk cId="181176996" sldId="387"/>
            <ac:spMk id="4" creationId="{A1EB1BF2-E984-E126-65FE-E1650AB43011}"/>
          </ac:spMkLst>
        </pc:spChg>
        <pc:spChg chg="del">
          <ac:chgData name="Van Langenhoven Els (120)" userId="d773a1bb-3d5a-4a0a-8b0b-b024e22ae275" providerId="ADAL" clId="{55BF5AF3-FD1B-4A99-907B-94F36CEF54E2}" dt="2024-02-22T14:13:02.330" v="400" actId="700"/>
          <ac:spMkLst>
            <pc:docMk/>
            <pc:sldMk cId="181176996" sldId="387"/>
            <ac:spMk id="5" creationId="{4C8DDBD2-754A-71E4-1836-8724F6F3216A}"/>
          </ac:spMkLst>
        </pc:spChg>
        <pc:spChg chg="del">
          <ac:chgData name="Van Langenhoven Els (120)" userId="d773a1bb-3d5a-4a0a-8b0b-b024e22ae275" providerId="ADAL" clId="{55BF5AF3-FD1B-4A99-907B-94F36CEF54E2}" dt="2024-02-22T14:13:02.330" v="400" actId="700"/>
          <ac:spMkLst>
            <pc:docMk/>
            <pc:sldMk cId="181176996" sldId="387"/>
            <ac:spMk id="6" creationId="{AD0315C1-E3D1-4972-F6E8-471457345A8C}"/>
          </ac:spMkLst>
        </pc:spChg>
        <pc:spChg chg="add mod ord">
          <ac:chgData name="Van Langenhoven Els (120)" userId="d773a1bb-3d5a-4a0a-8b0b-b024e22ae275" providerId="ADAL" clId="{55BF5AF3-FD1B-4A99-907B-94F36CEF54E2}" dt="2024-02-22T15:49:39.970" v="4468" actId="20577"/>
          <ac:spMkLst>
            <pc:docMk/>
            <pc:sldMk cId="181176996" sldId="387"/>
            <ac:spMk id="7" creationId="{9726D5CB-92DE-1E54-8B76-A82B1EAEAC85}"/>
          </ac:spMkLst>
        </pc:spChg>
        <pc:spChg chg="add mod ord">
          <ac:chgData name="Van Langenhoven Els (120)" userId="d773a1bb-3d5a-4a0a-8b0b-b024e22ae275" providerId="ADAL" clId="{55BF5AF3-FD1B-4A99-907B-94F36CEF54E2}" dt="2024-02-22T15:52:02.643" v="4755" actId="20577"/>
          <ac:spMkLst>
            <pc:docMk/>
            <pc:sldMk cId="181176996" sldId="387"/>
            <ac:spMk id="8" creationId="{2A5D25BF-2E2E-420F-7E3E-5137A92448E2}"/>
          </ac:spMkLst>
        </pc:spChg>
      </pc:sldChg>
      <pc:sldChg chg="modSp add del mod ord">
        <pc:chgData name="Van Langenhoven Els (120)" userId="d773a1bb-3d5a-4a0a-8b0b-b024e22ae275" providerId="ADAL" clId="{55BF5AF3-FD1B-4A99-907B-94F36CEF54E2}" dt="2024-03-01T09:24:26.264" v="7412" actId="47"/>
        <pc:sldMkLst>
          <pc:docMk/>
          <pc:sldMk cId="1207439659" sldId="388"/>
        </pc:sldMkLst>
        <pc:spChg chg="mod">
          <ac:chgData name="Van Langenhoven Els (120)" userId="d773a1bb-3d5a-4a0a-8b0b-b024e22ae275" providerId="ADAL" clId="{55BF5AF3-FD1B-4A99-907B-94F36CEF54E2}" dt="2024-02-22T15:46:10.833" v="4256" actId="20577"/>
          <ac:spMkLst>
            <pc:docMk/>
            <pc:sldMk cId="1207439659" sldId="388"/>
            <ac:spMk id="2" creationId="{481066D7-2200-4D11-A6D9-BD1BC95CC890}"/>
          </ac:spMkLst>
        </pc:spChg>
        <pc:graphicFrameChg chg="mod modGraphic">
          <ac:chgData name="Van Langenhoven Els (120)" userId="d773a1bb-3d5a-4a0a-8b0b-b024e22ae275" providerId="ADAL" clId="{55BF5AF3-FD1B-4A99-907B-94F36CEF54E2}" dt="2024-02-22T16:12:33.682" v="6556" actId="2165"/>
          <ac:graphicFrameMkLst>
            <pc:docMk/>
            <pc:sldMk cId="1207439659" sldId="388"/>
            <ac:graphicFrameMk id="6" creationId="{0A9E3200-E358-4576-8374-23F3EBBA4174}"/>
          </ac:graphicFrameMkLst>
        </pc:graphicFrameChg>
      </pc:sldChg>
      <pc:sldChg chg="modSp add mod">
        <pc:chgData name="Van Langenhoven Els (120)" userId="d773a1bb-3d5a-4a0a-8b0b-b024e22ae275" providerId="ADAL" clId="{55BF5AF3-FD1B-4A99-907B-94F36CEF54E2}" dt="2024-03-01T09:17:10.769" v="7188" actId="20577"/>
        <pc:sldMkLst>
          <pc:docMk/>
          <pc:sldMk cId="1937092716" sldId="389"/>
        </pc:sldMkLst>
        <pc:graphicFrameChg chg="modGraphic">
          <ac:chgData name="Van Langenhoven Els (120)" userId="d773a1bb-3d5a-4a0a-8b0b-b024e22ae275" providerId="ADAL" clId="{55BF5AF3-FD1B-4A99-907B-94F36CEF54E2}" dt="2024-03-01T09:17:10.769" v="7188" actId="20577"/>
          <ac:graphicFrameMkLst>
            <pc:docMk/>
            <pc:sldMk cId="1937092716" sldId="389"/>
            <ac:graphicFrameMk id="6" creationId="{82EF1794-CB89-7556-B104-46F51CA94B0D}"/>
          </ac:graphicFrameMkLst>
        </pc:graphicFrameChg>
      </pc:sldChg>
      <pc:sldChg chg="add">
        <pc:chgData name="Van Langenhoven Els (120)" userId="d773a1bb-3d5a-4a0a-8b0b-b024e22ae275" providerId="ADAL" clId="{55BF5AF3-FD1B-4A99-907B-94F36CEF54E2}" dt="2024-02-22T15:37:10.377" v="3290" actId="2890"/>
        <pc:sldMkLst>
          <pc:docMk/>
          <pc:sldMk cId="2015618906" sldId="390"/>
        </pc:sldMkLst>
      </pc:sldChg>
      <pc:sldChg chg="addSp delSp modSp new mod modClrScheme chgLayout">
        <pc:chgData name="Van Langenhoven Els (120)" userId="d773a1bb-3d5a-4a0a-8b0b-b024e22ae275" providerId="ADAL" clId="{55BF5AF3-FD1B-4A99-907B-94F36CEF54E2}" dt="2024-02-22T15:45:45.114" v="4222" actId="5793"/>
        <pc:sldMkLst>
          <pc:docMk/>
          <pc:sldMk cId="364767359" sldId="391"/>
        </pc:sldMkLst>
        <pc:spChg chg="del">
          <ac:chgData name="Van Langenhoven Els (120)" userId="d773a1bb-3d5a-4a0a-8b0b-b024e22ae275" providerId="ADAL" clId="{55BF5AF3-FD1B-4A99-907B-94F36CEF54E2}" dt="2024-02-22T15:37:19.845" v="3294" actId="700"/>
          <ac:spMkLst>
            <pc:docMk/>
            <pc:sldMk cId="364767359" sldId="391"/>
            <ac:spMk id="2" creationId="{AB277FBB-5423-D8A4-A632-A716246AE35C}"/>
          </ac:spMkLst>
        </pc:spChg>
        <pc:spChg chg="del">
          <ac:chgData name="Van Langenhoven Els (120)" userId="d773a1bb-3d5a-4a0a-8b0b-b024e22ae275" providerId="ADAL" clId="{55BF5AF3-FD1B-4A99-907B-94F36CEF54E2}" dt="2024-02-22T15:37:19.845" v="3294" actId="700"/>
          <ac:spMkLst>
            <pc:docMk/>
            <pc:sldMk cId="364767359" sldId="391"/>
            <ac:spMk id="3" creationId="{AB737A94-7164-74CF-2533-09D60C4BAECD}"/>
          </ac:spMkLst>
        </pc:spChg>
        <pc:spChg chg="del mod ord">
          <ac:chgData name="Van Langenhoven Els (120)" userId="d773a1bb-3d5a-4a0a-8b0b-b024e22ae275" providerId="ADAL" clId="{55BF5AF3-FD1B-4A99-907B-94F36CEF54E2}" dt="2024-02-22T15:37:19.845" v="3294" actId="700"/>
          <ac:spMkLst>
            <pc:docMk/>
            <pc:sldMk cId="364767359" sldId="391"/>
            <ac:spMk id="4" creationId="{B54FF2F7-0FDA-FD24-2BEE-39FBF701A23B}"/>
          </ac:spMkLst>
        </pc:spChg>
        <pc:spChg chg="del">
          <ac:chgData name="Van Langenhoven Els (120)" userId="d773a1bb-3d5a-4a0a-8b0b-b024e22ae275" providerId="ADAL" clId="{55BF5AF3-FD1B-4A99-907B-94F36CEF54E2}" dt="2024-02-22T15:37:19.845" v="3294" actId="700"/>
          <ac:spMkLst>
            <pc:docMk/>
            <pc:sldMk cId="364767359" sldId="391"/>
            <ac:spMk id="5" creationId="{60E7DBB2-9E3E-96C1-E36A-841F2928DD67}"/>
          </ac:spMkLst>
        </pc:spChg>
        <pc:spChg chg="del">
          <ac:chgData name="Van Langenhoven Els (120)" userId="d773a1bb-3d5a-4a0a-8b0b-b024e22ae275" providerId="ADAL" clId="{55BF5AF3-FD1B-4A99-907B-94F36CEF54E2}" dt="2024-02-22T15:37:19.845" v="3294" actId="700"/>
          <ac:spMkLst>
            <pc:docMk/>
            <pc:sldMk cId="364767359" sldId="391"/>
            <ac:spMk id="6" creationId="{268F5CC0-365A-4A0C-96AD-ACCEB76FB3B6}"/>
          </ac:spMkLst>
        </pc:spChg>
        <pc:spChg chg="add mod ord">
          <ac:chgData name="Van Langenhoven Els (120)" userId="d773a1bb-3d5a-4a0a-8b0b-b024e22ae275" providerId="ADAL" clId="{55BF5AF3-FD1B-4A99-907B-94F36CEF54E2}" dt="2024-02-22T15:38:55.184" v="3470" actId="20577"/>
          <ac:spMkLst>
            <pc:docMk/>
            <pc:sldMk cId="364767359" sldId="391"/>
            <ac:spMk id="7" creationId="{8062A0DB-AA20-4268-909B-A3FB207266F9}"/>
          </ac:spMkLst>
        </pc:spChg>
        <pc:spChg chg="add mod ord">
          <ac:chgData name="Van Langenhoven Els (120)" userId="d773a1bb-3d5a-4a0a-8b0b-b024e22ae275" providerId="ADAL" clId="{55BF5AF3-FD1B-4A99-907B-94F36CEF54E2}" dt="2024-02-22T15:45:45.114" v="4222" actId="5793"/>
          <ac:spMkLst>
            <pc:docMk/>
            <pc:sldMk cId="364767359" sldId="391"/>
            <ac:spMk id="8" creationId="{8DA7D58B-30D3-A692-F5A5-667A370048FF}"/>
          </ac:spMkLst>
        </pc:spChg>
      </pc:sldChg>
      <pc:sldChg chg="addSp delSp modSp add del mod modClrScheme chgLayout">
        <pc:chgData name="Van Langenhoven Els (120)" userId="d773a1bb-3d5a-4a0a-8b0b-b024e22ae275" providerId="ADAL" clId="{55BF5AF3-FD1B-4A99-907B-94F36CEF54E2}" dt="2024-02-22T15:45:51.080" v="4223" actId="47"/>
        <pc:sldMkLst>
          <pc:docMk/>
          <pc:sldMk cId="1227446589" sldId="392"/>
        </pc:sldMkLst>
        <pc:spChg chg="del">
          <ac:chgData name="Van Langenhoven Els (120)" userId="d773a1bb-3d5a-4a0a-8b0b-b024e22ae275" providerId="ADAL" clId="{55BF5AF3-FD1B-4A99-907B-94F36CEF54E2}" dt="2024-02-22T15:37:21.582" v="3295" actId="700"/>
          <ac:spMkLst>
            <pc:docMk/>
            <pc:sldMk cId="1227446589" sldId="392"/>
            <ac:spMk id="2" creationId="{AB277FBB-5423-D8A4-A632-A716246AE35C}"/>
          </ac:spMkLst>
        </pc:spChg>
        <pc:spChg chg="del">
          <ac:chgData name="Van Langenhoven Els (120)" userId="d773a1bb-3d5a-4a0a-8b0b-b024e22ae275" providerId="ADAL" clId="{55BF5AF3-FD1B-4A99-907B-94F36CEF54E2}" dt="2024-02-22T15:37:21.582" v="3295" actId="700"/>
          <ac:spMkLst>
            <pc:docMk/>
            <pc:sldMk cId="1227446589" sldId="392"/>
            <ac:spMk id="3" creationId="{AB737A94-7164-74CF-2533-09D60C4BAECD}"/>
          </ac:spMkLst>
        </pc:spChg>
        <pc:spChg chg="del mod ord">
          <ac:chgData name="Van Langenhoven Els (120)" userId="d773a1bb-3d5a-4a0a-8b0b-b024e22ae275" providerId="ADAL" clId="{55BF5AF3-FD1B-4A99-907B-94F36CEF54E2}" dt="2024-02-22T15:37:21.582" v="3295" actId="700"/>
          <ac:spMkLst>
            <pc:docMk/>
            <pc:sldMk cId="1227446589" sldId="392"/>
            <ac:spMk id="4" creationId="{B54FF2F7-0FDA-FD24-2BEE-39FBF701A23B}"/>
          </ac:spMkLst>
        </pc:spChg>
        <pc:spChg chg="del">
          <ac:chgData name="Van Langenhoven Els (120)" userId="d773a1bb-3d5a-4a0a-8b0b-b024e22ae275" providerId="ADAL" clId="{55BF5AF3-FD1B-4A99-907B-94F36CEF54E2}" dt="2024-02-22T15:37:21.582" v="3295" actId="700"/>
          <ac:spMkLst>
            <pc:docMk/>
            <pc:sldMk cId="1227446589" sldId="392"/>
            <ac:spMk id="5" creationId="{60E7DBB2-9E3E-96C1-E36A-841F2928DD67}"/>
          </ac:spMkLst>
        </pc:spChg>
        <pc:spChg chg="del mod">
          <ac:chgData name="Van Langenhoven Els (120)" userId="d773a1bb-3d5a-4a0a-8b0b-b024e22ae275" providerId="ADAL" clId="{55BF5AF3-FD1B-4A99-907B-94F36CEF54E2}" dt="2024-02-22T15:37:21.582" v="3295" actId="700"/>
          <ac:spMkLst>
            <pc:docMk/>
            <pc:sldMk cId="1227446589" sldId="392"/>
            <ac:spMk id="6" creationId="{268F5CC0-365A-4A0C-96AD-ACCEB76FB3B6}"/>
          </ac:spMkLst>
        </pc:spChg>
        <pc:spChg chg="add mod ord">
          <ac:chgData name="Van Langenhoven Els (120)" userId="d773a1bb-3d5a-4a0a-8b0b-b024e22ae275" providerId="ADAL" clId="{55BF5AF3-FD1B-4A99-907B-94F36CEF54E2}" dt="2024-02-22T15:37:21.582" v="3295" actId="700"/>
          <ac:spMkLst>
            <pc:docMk/>
            <pc:sldMk cId="1227446589" sldId="392"/>
            <ac:spMk id="7" creationId="{418C3BC7-2B1A-E49D-DBCA-4E91582A62A4}"/>
          </ac:spMkLst>
        </pc:spChg>
        <pc:spChg chg="add mod ord">
          <ac:chgData name="Van Langenhoven Els (120)" userId="d773a1bb-3d5a-4a0a-8b0b-b024e22ae275" providerId="ADAL" clId="{55BF5AF3-FD1B-4A99-907B-94F36CEF54E2}" dt="2024-02-22T15:37:21.582" v="3295" actId="700"/>
          <ac:spMkLst>
            <pc:docMk/>
            <pc:sldMk cId="1227446589" sldId="392"/>
            <ac:spMk id="8" creationId="{312F688A-8659-177A-CC3D-951616A3E785}"/>
          </ac:spMkLst>
        </pc:spChg>
      </pc:sldChg>
      <pc:sldChg chg="modSp add mod">
        <pc:chgData name="Van Langenhoven Els (120)" userId="d773a1bb-3d5a-4a0a-8b0b-b024e22ae275" providerId="ADAL" clId="{55BF5AF3-FD1B-4A99-907B-94F36CEF54E2}" dt="2024-02-22T16:04:09.268" v="5969" actId="20577"/>
        <pc:sldMkLst>
          <pc:docMk/>
          <pc:sldMk cId="1763978326" sldId="392"/>
        </pc:sldMkLst>
        <pc:graphicFrameChg chg="mod modGraphic">
          <ac:chgData name="Van Langenhoven Els (120)" userId="d773a1bb-3d5a-4a0a-8b0b-b024e22ae275" providerId="ADAL" clId="{55BF5AF3-FD1B-4A99-907B-94F36CEF54E2}" dt="2024-02-22T16:04:09.268" v="5969" actId="20577"/>
          <ac:graphicFrameMkLst>
            <pc:docMk/>
            <pc:sldMk cId="1763978326" sldId="392"/>
            <ac:graphicFrameMk id="6" creationId="{0A9E3200-E358-4576-8374-23F3EBBA4174}"/>
          </ac:graphicFrameMkLst>
        </pc:graphicFrameChg>
      </pc:sldChg>
      <pc:sldChg chg="modSp add mod">
        <pc:chgData name="Van Langenhoven Els (120)" userId="d773a1bb-3d5a-4a0a-8b0b-b024e22ae275" providerId="ADAL" clId="{55BF5AF3-FD1B-4A99-907B-94F36CEF54E2}" dt="2024-03-01T09:24:40.177" v="7441" actId="20577"/>
        <pc:sldMkLst>
          <pc:docMk/>
          <pc:sldMk cId="2468155914" sldId="393"/>
        </pc:sldMkLst>
        <pc:graphicFrameChg chg="mod modGraphic">
          <ac:chgData name="Van Langenhoven Els (120)" userId="d773a1bb-3d5a-4a0a-8b0b-b024e22ae275" providerId="ADAL" clId="{55BF5AF3-FD1B-4A99-907B-94F36CEF54E2}" dt="2024-03-01T09:24:40.177" v="7441" actId="20577"/>
          <ac:graphicFrameMkLst>
            <pc:docMk/>
            <pc:sldMk cId="2468155914" sldId="393"/>
            <ac:graphicFrameMk id="6" creationId="{0A9E3200-E358-4576-8374-23F3EBBA4174}"/>
          </ac:graphicFrameMkLst>
        </pc:graphicFrameChg>
      </pc:sldChg>
      <pc:sldChg chg="modSp add mod">
        <pc:chgData name="Van Langenhoven Els (120)" userId="d773a1bb-3d5a-4a0a-8b0b-b024e22ae275" providerId="ADAL" clId="{55BF5AF3-FD1B-4A99-907B-94F36CEF54E2}" dt="2024-02-22T15:53:53.267" v="4865" actId="20577"/>
        <pc:sldMkLst>
          <pc:docMk/>
          <pc:sldMk cId="35658716" sldId="394"/>
        </pc:sldMkLst>
        <pc:graphicFrameChg chg="mod modGraphic">
          <ac:chgData name="Van Langenhoven Els (120)" userId="d773a1bb-3d5a-4a0a-8b0b-b024e22ae275" providerId="ADAL" clId="{55BF5AF3-FD1B-4A99-907B-94F36CEF54E2}" dt="2024-02-22T15:53:53.267" v="4865" actId="20577"/>
          <ac:graphicFrameMkLst>
            <pc:docMk/>
            <pc:sldMk cId="35658716" sldId="394"/>
            <ac:graphicFrameMk id="6" creationId="{0A9E3200-E358-4576-8374-23F3EBBA4174}"/>
          </ac:graphicFrameMkLst>
        </pc:graphicFrameChg>
      </pc:sldChg>
      <pc:sldChg chg="addSp delSp modSp new mod modClrScheme chgLayout">
        <pc:chgData name="Van Langenhoven Els (120)" userId="d773a1bb-3d5a-4a0a-8b0b-b024e22ae275" providerId="ADAL" clId="{55BF5AF3-FD1B-4A99-907B-94F36CEF54E2}" dt="2024-02-22T16:14:59.295" v="6575" actId="20577"/>
        <pc:sldMkLst>
          <pc:docMk/>
          <pc:sldMk cId="4185341152" sldId="395"/>
        </pc:sldMkLst>
        <pc:spChg chg="del mod ord">
          <ac:chgData name="Van Langenhoven Els (120)" userId="d773a1bb-3d5a-4a0a-8b0b-b024e22ae275" providerId="ADAL" clId="{55BF5AF3-FD1B-4A99-907B-94F36CEF54E2}" dt="2024-02-22T16:14:56.098" v="6568" actId="700"/>
          <ac:spMkLst>
            <pc:docMk/>
            <pc:sldMk cId="4185341152" sldId="395"/>
            <ac:spMk id="2" creationId="{71C4FCB4-55BE-51F5-D00F-CB052B4CCB59}"/>
          </ac:spMkLst>
        </pc:spChg>
        <pc:spChg chg="del">
          <ac:chgData name="Van Langenhoven Els (120)" userId="d773a1bb-3d5a-4a0a-8b0b-b024e22ae275" providerId="ADAL" clId="{55BF5AF3-FD1B-4A99-907B-94F36CEF54E2}" dt="2024-02-22T16:14:56.098" v="6568" actId="700"/>
          <ac:spMkLst>
            <pc:docMk/>
            <pc:sldMk cId="4185341152" sldId="395"/>
            <ac:spMk id="3" creationId="{4EFECB5F-39D0-209B-57F3-A638691AE5BE}"/>
          </ac:spMkLst>
        </pc:spChg>
        <pc:spChg chg="add mod ord">
          <ac:chgData name="Van Langenhoven Els (120)" userId="d773a1bb-3d5a-4a0a-8b0b-b024e22ae275" providerId="ADAL" clId="{55BF5AF3-FD1B-4A99-907B-94F36CEF54E2}" dt="2024-02-22T16:14:56.098" v="6568" actId="700"/>
          <ac:spMkLst>
            <pc:docMk/>
            <pc:sldMk cId="4185341152" sldId="395"/>
            <ac:spMk id="4" creationId="{F4A6DC03-879D-3CD8-8811-E2E77C41B21F}"/>
          </ac:spMkLst>
        </pc:spChg>
        <pc:spChg chg="add mod ord">
          <ac:chgData name="Van Langenhoven Els (120)" userId="d773a1bb-3d5a-4a0a-8b0b-b024e22ae275" providerId="ADAL" clId="{55BF5AF3-FD1B-4A99-907B-94F36CEF54E2}" dt="2024-02-22T16:14:56.098" v="6568" actId="700"/>
          <ac:spMkLst>
            <pc:docMk/>
            <pc:sldMk cId="4185341152" sldId="395"/>
            <ac:spMk id="5" creationId="{EA767DCA-C8F3-DC9D-8F42-CFC577DCA65F}"/>
          </ac:spMkLst>
        </pc:spChg>
        <pc:spChg chg="add mod ord">
          <ac:chgData name="Van Langenhoven Els (120)" userId="d773a1bb-3d5a-4a0a-8b0b-b024e22ae275" providerId="ADAL" clId="{55BF5AF3-FD1B-4A99-907B-94F36CEF54E2}" dt="2024-02-22T16:14:59.295" v="6575" actId="20577"/>
          <ac:spMkLst>
            <pc:docMk/>
            <pc:sldMk cId="4185341152" sldId="395"/>
            <ac:spMk id="6" creationId="{0EE2FCE8-E4F7-D9D9-88C2-04D1D838DADA}"/>
          </ac:spMkLst>
        </pc:spChg>
      </pc:sldChg>
      <pc:sldChg chg="modSp new mod modNotesTx">
        <pc:chgData name="Van Langenhoven Els (120)" userId="d773a1bb-3d5a-4a0a-8b0b-b024e22ae275" providerId="ADAL" clId="{55BF5AF3-FD1B-4A99-907B-94F36CEF54E2}" dt="2024-03-01T09:08:58.555" v="6900" actId="20577"/>
        <pc:sldMkLst>
          <pc:docMk/>
          <pc:sldMk cId="2087330153" sldId="396"/>
        </pc:sldMkLst>
        <pc:spChg chg="mod">
          <ac:chgData name="Van Langenhoven Els (120)" userId="d773a1bb-3d5a-4a0a-8b0b-b024e22ae275" providerId="ADAL" clId="{55BF5AF3-FD1B-4A99-907B-94F36CEF54E2}" dt="2024-03-01T09:07:42.204" v="6659" actId="20577"/>
          <ac:spMkLst>
            <pc:docMk/>
            <pc:sldMk cId="2087330153" sldId="396"/>
            <ac:spMk id="3" creationId="{EC1FE519-D9A8-6F5F-4B08-D054E1911CF8}"/>
          </ac:spMkLst>
        </pc:spChg>
      </pc:sldChg>
      <pc:sldChg chg="modSp new mod">
        <pc:chgData name="Van Langenhoven Els (120)" userId="d773a1bb-3d5a-4a0a-8b0b-b024e22ae275" providerId="ADAL" clId="{55BF5AF3-FD1B-4A99-907B-94F36CEF54E2}" dt="2024-03-01T09:21:44.201" v="7410" actId="20577"/>
        <pc:sldMkLst>
          <pc:docMk/>
          <pc:sldMk cId="3061677964" sldId="397"/>
        </pc:sldMkLst>
        <pc:spChg chg="mod">
          <ac:chgData name="Van Langenhoven Els (120)" userId="d773a1bb-3d5a-4a0a-8b0b-b024e22ae275" providerId="ADAL" clId="{55BF5AF3-FD1B-4A99-907B-94F36CEF54E2}" dt="2024-03-01T09:21:44.201" v="7410" actId="20577"/>
          <ac:spMkLst>
            <pc:docMk/>
            <pc:sldMk cId="3061677964" sldId="397"/>
            <ac:spMk id="3" creationId="{F271415C-D9CD-6CAE-1FB9-534E13DD577B}"/>
          </ac:spMkLst>
        </pc:spChg>
      </pc:sldChg>
    </pc:docChg>
  </pc:docChgLst>
  <pc:docChgLst>
    <pc:chgData name="Van Langenhoven Els (120)" userId="d773a1bb-3d5a-4a0a-8b0b-b024e22ae275" providerId="ADAL" clId="{4906D9AF-3053-45A4-925E-A8199A174BEA}"/>
    <pc:docChg chg="undo custSel addSld delSld modSld sldOrd">
      <pc:chgData name="Van Langenhoven Els (120)" userId="d773a1bb-3d5a-4a0a-8b0b-b024e22ae275" providerId="ADAL" clId="{4906D9AF-3053-45A4-925E-A8199A174BEA}" dt="2024-03-19T14:21:00.261" v="5110" actId="27636"/>
      <pc:docMkLst>
        <pc:docMk/>
      </pc:docMkLst>
      <pc:sldChg chg="delSp modSp add mod modNotesTx">
        <pc:chgData name="Van Langenhoven Els (120)" userId="d773a1bb-3d5a-4a0a-8b0b-b024e22ae275" providerId="ADAL" clId="{4906D9AF-3053-45A4-925E-A8199A174BEA}" dt="2024-03-19T14:15:42.366" v="5075" actId="20577"/>
        <pc:sldMkLst>
          <pc:docMk/>
          <pc:sldMk cId="72202102" sldId="267"/>
        </pc:sldMkLst>
        <pc:spChg chg="mod">
          <ac:chgData name="Van Langenhoven Els (120)" userId="d773a1bb-3d5a-4a0a-8b0b-b024e22ae275" providerId="ADAL" clId="{4906D9AF-3053-45A4-925E-A8199A174BEA}" dt="2024-03-19T14:15:17.574" v="5018" actId="20577"/>
          <ac:spMkLst>
            <pc:docMk/>
            <pc:sldMk cId="72202102" sldId="267"/>
            <ac:spMk id="5" creationId="{7D7D9296-B7E5-A442-500D-26A7F9F188AB}"/>
          </ac:spMkLst>
        </pc:spChg>
        <pc:grpChg chg="del">
          <ac:chgData name="Van Langenhoven Els (120)" userId="d773a1bb-3d5a-4a0a-8b0b-b024e22ae275" providerId="ADAL" clId="{4906D9AF-3053-45A4-925E-A8199A174BEA}" dt="2024-03-19T14:15:04.886" v="4979" actId="478"/>
          <ac:grpSpMkLst>
            <pc:docMk/>
            <pc:sldMk cId="72202102" sldId="267"/>
            <ac:grpSpMk id="8" creationId="{F2268DFD-E6FB-0EA4-3C62-D41C50109F8B}"/>
          </ac:grpSpMkLst>
        </pc:grpChg>
      </pc:sldChg>
      <pc:sldChg chg="modSp mod">
        <pc:chgData name="Van Langenhoven Els (120)" userId="d773a1bb-3d5a-4a0a-8b0b-b024e22ae275" providerId="ADAL" clId="{4906D9AF-3053-45A4-925E-A8199A174BEA}" dt="2024-03-19T14:16:55.190" v="5088" actId="6549"/>
        <pc:sldMkLst>
          <pc:docMk/>
          <pc:sldMk cId="290712259" sldId="287"/>
        </pc:sldMkLst>
        <pc:spChg chg="mod">
          <ac:chgData name="Van Langenhoven Els (120)" userId="d773a1bb-3d5a-4a0a-8b0b-b024e22ae275" providerId="ADAL" clId="{4906D9AF-3053-45A4-925E-A8199A174BEA}" dt="2024-03-19T14:16:55.190" v="5088" actId="6549"/>
          <ac:spMkLst>
            <pc:docMk/>
            <pc:sldMk cId="290712259" sldId="287"/>
            <ac:spMk id="3" creationId="{49751C6A-7C9A-6D99-B4A0-8882E0D0E201}"/>
          </ac:spMkLst>
        </pc:spChg>
        <pc:spChg chg="mod">
          <ac:chgData name="Van Langenhoven Els (120)" userId="d773a1bb-3d5a-4a0a-8b0b-b024e22ae275" providerId="ADAL" clId="{4906D9AF-3053-45A4-925E-A8199A174BEA}" dt="2024-03-19T14:16:50.967" v="5087" actId="20577"/>
          <ac:spMkLst>
            <pc:docMk/>
            <pc:sldMk cId="290712259" sldId="287"/>
            <ac:spMk id="4" creationId="{8E5013BE-2D4A-FF8E-7C8F-B1804F904255}"/>
          </ac:spMkLst>
        </pc:spChg>
      </pc:sldChg>
      <pc:sldChg chg="addSp modSp mod">
        <pc:chgData name="Van Langenhoven Els (120)" userId="d773a1bb-3d5a-4a0a-8b0b-b024e22ae275" providerId="ADAL" clId="{4906D9AF-3053-45A4-925E-A8199A174BEA}" dt="2024-03-19T14:13:20.489" v="4958" actId="207"/>
        <pc:sldMkLst>
          <pc:docMk/>
          <pc:sldMk cId="575542664" sldId="288"/>
        </pc:sldMkLst>
        <pc:spChg chg="add mod">
          <ac:chgData name="Van Langenhoven Els (120)" userId="d773a1bb-3d5a-4a0a-8b0b-b024e22ae275" providerId="ADAL" clId="{4906D9AF-3053-45A4-925E-A8199A174BEA}" dt="2024-03-19T14:13:20.489" v="4958" actId="207"/>
          <ac:spMkLst>
            <pc:docMk/>
            <pc:sldMk cId="575542664" sldId="288"/>
            <ac:spMk id="2" creationId="{B9DBD101-F6CA-4BAD-C870-C9CA849C3B43}"/>
          </ac:spMkLst>
        </pc:spChg>
      </pc:sldChg>
      <pc:sldChg chg="addSp modSp mod">
        <pc:chgData name="Van Langenhoven Els (120)" userId="d773a1bb-3d5a-4a0a-8b0b-b024e22ae275" providerId="ADAL" clId="{4906D9AF-3053-45A4-925E-A8199A174BEA}" dt="2024-03-19T14:14:39.055" v="4978"/>
        <pc:sldMkLst>
          <pc:docMk/>
          <pc:sldMk cId="1912056065" sldId="290"/>
        </pc:sldMkLst>
        <pc:spChg chg="add mod">
          <ac:chgData name="Van Langenhoven Els (120)" userId="d773a1bb-3d5a-4a0a-8b0b-b024e22ae275" providerId="ADAL" clId="{4906D9AF-3053-45A4-925E-A8199A174BEA}" dt="2024-03-19T14:13:15.452" v="4956"/>
          <ac:spMkLst>
            <pc:docMk/>
            <pc:sldMk cId="1912056065" sldId="290"/>
            <ac:spMk id="2" creationId="{5B641ECA-8F80-C9C8-7B8B-7C4444BCF931}"/>
          </ac:spMkLst>
        </pc:spChg>
        <pc:graphicFrameChg chg="mod modGraphic">
          <ac:chgData name="Van Langenhoven Els (120)" userId="d773a1bb-3d5a-4a0a-8b0b-b024e22ae275" providerId="ADAL" clId="{4906D9AF-3053-45A4-925E-A8199A174BEA}" dt="2024-03-19T14:14:39.055" v="4978"/>
          <ac:graphicFrameMkLst>
            <pc:docMk/>
            <pc:sldMk cId="1912056065" sldId="290"/>
            <ac:graphicFrameMk id="20" creationId="{69194033-63D9-32F9-B282-2DB48C9A728A}"/>
          </ac:graphicFrameMkLst>
        </pc:graphicFrameChg>
      </pc:sldChg>
      <pc:sldChg chg="del">
        <pc:chgData name="Van Langenhoven Els (120)" userId="d773a1bb-3d5a-4a0a-8b0b-b024e22ae275" providerId="ADAL" clId="{4906D9AF-3053-45A4-925E-A8199A174BEA}" dt="2024-03-19T14:02:22.352" v="4635" actId="47"/>
        <pc:sldMkLst>
          <pc:docMk/>
          <pc:sldMk cId="2420315256" sldId="291"/>
        </pc:sldMkLst>
      </pc:sldChg>
      <pc:sldChg chg="modSp mod">
        <pc:chgData name="Van Langenhoven Els (120)" userId="d773a1bb-3d5a-4a0a-8b0b-b024e22ae275" providerId="ADAL" clId="{4906D9AF-3053-45A4-925E-A8199A174BEA}" dt="2024-03-19T13:28:46.882" v="1609" actId="1076"/>
        <pc:sldMkLst>
          <pc:docMk/>
          <pc:sldMk cId="3680861082" sldId="321"/>
        </pc:sldMkLst>
        <pc:graphicFrameChg chg="mod modGraphic">
          <ac:chgData name="Van Langenhoven Els (120)" userId="d773a1bb-3d5a-4a0a-8b0b-b024e22ae275" providerId="ADAL" clId="{4906D9AF-3053-45A4-925E-A8199A174BEA}" dt="2024-03-19T13:28:46.882" v="1609" actId="1076"/>
          <ac:graphicFrameMkLst>
            <pc:docMk/>
            <pc:sldMk cId="3680861082" sldId="321"/>
            <ac:graphicFrameMk id="6" creationId="{0A9E3200-E358-4576-8374-23F3EBBA4174}"/>
          </ac:graphicFrameMkLst>
        </pc:graphicFrameChg>
      </pc:sldChg>
      <pc:sldChg chg="addSp modSp mod">
        <pc:chgData name="Van Langenhoven Els (120)" userId="d773a1bb-3d5a-4a0a-8b0b-b024e22ae275" providerId="ADAL" clId="{4906D9AF-3053-45A4-925E-A8199A174BEA}" dt="2024-03-19T14:12:54.032" v="4946" actId="207"/>
        <pc:sldMkLst>
          <pc:docMk/>
          <pc:sldMk cId="3523593309" sldId="335"/>
        </pc:sldMkLst>
        <pc:spChg chg="add mod">
          <ac:chgData name="Van Langenhoven Els (120)" userId="d773a1bb-3d5a-4a0a-8b0b-b024e22ae275" providerId="ADAL" clId="{4906D9AF-3053-45A4-925E-A8199A174BEA}" dt="2024-03-19T14:12:54.032" v="4946" actId="207"/>
          <ac:spMkLst>
            <pc:docMk/>
            <pc:sldMk cId="3523593309" sldId="335"/>
            <ac:spMk id="3" creationId="{1B07BE72-8F00-F73C-1071-951C68D53480}"/>
          </ac:spMkLst>
        </pc:spChg>
        <pc:graphicFrameChg chg="modGraphic">
          <ac:chgData name="Van Langenhoven Els (120)" userId="d773a1bb-3d5a-4a0a-8b0b-b024e22ae275" providerId="ADAL" clId="{4906D9AF-3053-45A4-925E-A8199A174BEA}" dt="2024-03-19T13:17:48.769" v="757" actId="20577"/>
          <ac:graphicFrameMkLst>
            <pc:docMk/>
            <pc:sldMk cId="3523593309" sldId="335"/>
            <ac:graphicFrameMk id="6" creationId="{0A9E3200-E358-4576-8374-23F3EBBA4174}"/>
          </ac:graphicFrameMkLst>
        </pc:graphicFrameChg>
      </pc:sldChg>
      <pc:sldChg chg="modSp mod">
        <pc:chgData name="Van Langenhoven Els (120)" userId="d773a1bb-3d5a-4a0a-8b0b-b024e22ae275" providerId="ADAL" clId="{4906D9AF-3053-45A4-925E-A8199A174BEA}" dt="2024-03-19T13:30:00.636" v="1665" actId="14100"/>
        <pc:sldMkLst>
          <pc:docMk/>
          <pc:sldMk cId="1222556901" sldId="341"/>
        </pc:sldMkLst>
        <pc:graphicFrameChg chg="mod modGraphic">
          <ac:chgData name="Van Langenhoven Els (120)" userId="d773a1bb-3d5a-4a0a-8b0b-b024e22ae275" providerId="ADAL" clId="{4906D9AF-3053-45A4-925E-A8199A174BEA}" dt="2024-03-19T13:30:00.636" v="1665" actId="14100"/>
          <ac:graphicFrameMkLst>
            <pc:docMk/>
            <pc:sldMk cId="1222556901" sldId="341"/>
            <ac:graphicFrameMk id="6" creationId="{0A9E3200-E358-4576-8374-23F3EBBA4174}"/>
          </ac:graphicFrameMkLst>
        </pc:graphicFrameChg>
      </pc:sldChg>
      <pc:sldChg chg="modSp mod">
        <pc:chgData name="Van Langenhoven Els (120)" userId="d773a1bb-3d5a-4a0a-8b0b-b024e22ae275" providerId="ADAL" clId="{4906D9AF-3053-45A4-925E-A8199A174BEA}" dt="2024-03-19T13:55:39.459" v="4498" actId="20577"/>
        <pc:sldMkLst>
          <pc:docMk/>
          <pc:sldMk cId="1172395821" sldId="347"/>
        </pc:sldMkLst>
        <pc:spChg chg="mod">
          <ac:chgData name="Van Langenhoven Els (120)" userId="d773a1bb-3d5a-4a0a-8b0b-b024e22ae275" providerId="ADAL" clId="{4906D9AF-3053-45A4-925E-A8199A174BEA}" dt="2024-03-19T13:55:39.459" v="4498" actId="20577"/>
          <ac:spMkLst>
            <pc:docMk/>
            <pc:sldMk cId="1172395821" sldId="347"/>
            <ac:spMk id="7" creationId="{08971E7F-3B5C-4CC4-B672-C28398133DB9}"/>
          </ac:spMkLst>
        </pc:spChg>
      </pc:sldChg>
      <pc:sldChg chg="addSp modSp mod">
        <pc:chgData name="Van Langenhoven Els (120)" userId="d773a1bb-3d5a-4a0a-8b0b-b024e22ae275" providerId="ADAL" clId="{4906D9AF-3053-45A4-925E-A8199A174BEA}" dt="2024-03-19T14:13:10.933" v="4955" actId="1076"/>
        <pc:sldMkLst>
          <pc:docMk/>
          <pc:sldMk cId="505304681" sldId="356"/>
        </pc:sldMkLst>
        <pc:spChg chg="add mod">
          <ac:chgData name="Van Langenhoven Els (120)" userId="d773a1bb-3d5a-4a0a-8b0b-b024e22ae275" providerId="ADAL" clId="{4906D9AF-3053-45A4-925E-A8199A174BEA}" dt="2024-03-19T14:13:10.933" v="4955" actId="1076"/>
          <ac:spMkLst>
            <pc:docMk/>
            <pc:sldMk cId="505304681" sldId="356"/>
            <ac:spMk id="2" creationId="{1798E918-D5CE-5C93-8ABD-022BCF3BDBBC}"/>
          </ac:spMkLst>
        </pc:spChg>
      </pc:sldChg>
      <pc:sldChg chg="addSp modSp mod">
        <pc:chgData name="Van Langenhoven Els (120)" userId="d773a1bb-3d5a-4a0a-8b0b-b024e22ae275" providerId="ADAL" clId="{4906D9AF-3053-45A4-925E-A8199A174BEA}" dt="2024-03-19T14:13:04.928" v="4952" actId="207"/>
        <pc:sldMkLst>
          <pc:docMk/>
          <pc:sldMk cId="2645502816" sldId="357"/>
        </pc:sldMkLst>
        <pc:spChg chg="add mod">
          <ac:chgData name="Van Langenhoven Els (120)" userId="d773a1bb-3d5a-4a0a-8b0b-b024e22ae275" providerId="ADAL" clId="{4906D9AF-3053-45A4-925E-A8199A174BEA}" dt="2024-03-19T14:13:04.928" v="4952" actId="207"/>
          <ac:spMkLst>
            <pc:docMk/>
            <pc:sldMk cId="2645502816" sldId="357"/>
            <ac:spMk id="2" creationId="{3D4036DE-9CAC-B3E5-DA3B-39366EE633FE}"/>
          </ac:spMkLst>
        </pc:spChg>
      </pc:sldChg>
      <pc:sldChg chg="addSp modSp mod">
        <pc:chgData name="Van Langenhoven Els (120)" userId="d773a1bb-3d5a-4a0a-8b0b-b024e22ae275" providerId="ADAL" clId="{4906D9AF-3053-45A4-925E-A8199A174BEA}" dt="2024-03-19T14:13:02.455" v="4950" actId="207"/>
        <pc:sldMkLst>
          <pc:docMk/>
          <pc:sldMk cId="2283594776" sldId="359"/>
        </pc:sldMkLst>
        <pc:spChg chg="add mod">
          <ac:chgData name="Van Langenhoven Els (120)" userId="d773a1bb-3d5a-4a0a-8b0b-b024e22ae275" providerId="ADAL" clId="{4906D9AF-3053-45A4-925E-A8199A174BEA}" dt="2024-03-19T14:13:02.455" v="4950" actId="207"/>
          <ac:spMkLst>
            <pc:docMk/>
            <pc:sldMk cId="2283594776" sldId="359"/>
            <ac:spMk id="2" creationId="{2CEF5C3C-2566-E011-1403-98A740C4E1D0}"/>
          </ac:spMkLst>
        </pc:spChg>
      </pc:sldChg>
      <pc:sldChg chg="del mod modShow">
        <pc:chgData name="Van Langenhoven Els (120)" userId="d773a1bb-3d5a-4a0a-8b0b-b024e22ae275" providerId="ADAL" clId="{4906D9AF-3053-45A4-925E-A8199A174BEA}" dt="2024-03-19T13:15:24.084" v="594" actId="47"/>
        <pc:sldMkLst>
          <pc:docMk/>
          <pc:sldMk cId="3365117734" sldId="360"/>
        </pc:sldMkLst>
      </pc:sldChg>
      <pc:sldChg chg="del ord">
        <pc:chgData name="Van Langenhoven Els (120)" userId="d773a1bb-3d5a-4a0a-8b0b-b024e22ae275" providerId="ADAL" clId="{4906D9AF-3053-45A4-925E-A8199A174BEA}" dt="2024-03-19T14:08:06.860" v="4919" actId="47"/>
        <pc:sldMkLst>
          <pc:docMk/>
          <pc:sldMk cId="2755743658" sldId="361"/>
        </pc:sldMkLst>
      </pc:sldChg>
      <pc:sldChg chg="del">
        <pc:chgData name="Van Langenhoven Els (120)" userId="d773a1bb-3d5a-4a0a-8b0b-b024e22ae275" providerId="ADAL" clId="{4906D9AF-3053-45A4-925E-A8199A174BEA}" dt="2024-03-19T13:28:52.727" v="1610" actId="47"/>
        <pc:sldMkLst>
          <pc:docMk/>
          <pc:sldMk cId="1203881833" sldId="363"/>
        </pc:sldMkLst>
      </pc:sldChg>
      <pc:sldChg chg="del">
        <pc:chgData name="Van Langenhoven Els (120)" userId="d773a1bb-3d5a-4a0a-8b0b-b024e22ae275" providerId="ADAL" clId="{4906D9AF-3053-45A4-925E-A8199A174BEA}" dt="2024-03-19T13:28:53.765" v="1611" actId="47"/>
        <pc:sldMkLst>
          <pc:docMk/>
          <pc:sldMk cId="3522342626" sldId="364"/>
        </pc:sldMkLst>
      </pc:sldChg>
      <pc:sldChg chg="del mod modShow">
        <pc:chgData name="Van Langenhoven Els (120)" userId="d773a1bb-3d5a-4a0a-8b0b-b024e22ae275" providerId="ADAL" clId="{4906D9AF-3053-45A4-925E-A8199A174BEA}" dt="2024-03-19T13:12:19.773" v="478" actId="47"/>
        <pc:sldMkLst>
          <pc:docMk/>
          <pc:sldMk cId="1226556273" sldId="365"/>
        </pc:sldMkLst>
      </pc:sldChg>
      <pc:sldChg chg="addSp modSp mod">
        <pc:chgData name="Van Langenhoven Els (120)" userId="d773a1bb-3d5a-4a0a-8b0b-b024e22ae275" providerId="ADAL" clId="{4906D9AF-3053-45A4-925E-A8199A174BEA}" dt="2024-03-19T14:12:58.376" v="4948" actId="207"/>
        <pc:sldMkLst>
          <pc:docMk/>
          <pc:sldMk cId="2792280878" sldId="366"/>
        </pc:sldMkLst>
        <pc:spChg chg="add mod">
          <ac:chgData name="Van Langenhoven Els (120)" userId="d773a1bb-3d5a-4a0a-8b0b-b024e22ae275" providerId="ADAL" clId="{4906D9AF-3053-45A4-925E-A8199A174BEA}" dt="2024-03-19T14:12:58.376" v="4948" actId="207"/>
          <ac:spMkLst>
            <pc:docMk/>
            <pc:sldMk cId="2792280878" sldId="366"/>
            <ac:spMk id="2" creationId="{D8CF4623-8F4E-C46D-0263-1D899EC9F3F1}"/>
          </ac:spMkLst>
        </pc:spChg>
        <pc:graphicFrameChg chg="mod modGraphic">
          <ac:chgData name="Van Langenhoven Els (120)" userId="d773a1bb-3d5a-4a0a-8b0b-b024e22ae275" providerId="ADAL" clId="{4906D9AF-3053-45A4-925E-A8199A174BEA}" dt="2024-03-19T13:17:41.650" v="753" actId="20577"/>
          <ac:graphicFrameMkLst>
            <pc:docMk/>
            <pc:sldMk cId="2792280878" sldId="366"/>
            <ac:graphicFrameMk id="6" creationId="{82EF1794-CB89-7556-B104-46F51CA94B0D}"/>
          </ac:graphicFrameMkLst>
        </pc:graphicFrameChg>
      </pc:sldChg>
      <pc:sldChg chg="del">
        <pc:chgData name="Van Langenhoven Els (120)" userId="d773a1bb-3d5a-4a0a-8b0b-b024e22ae275" providerId="ADAL" clId="{4906D9AF-3053-45A4-925E-A8199A174BEA}" dt="2024-03-19T13:14:26.560" v="554" actId="47"/>
        <pc:sldMkLst>
          <pc:docMk/>
          <pc:sldMk cId="2799210243" sldId="367"/>
        </pc:sldMkLst>
      </pc:sldChg>
      <pc:sldChg chg="del">
        <pc:chgData name="Van Langenhoven Els (120)" userId="d773a1bb-3d5a-4a0a-8b0b-b024e22ae275" providerId="ADAL" clId="{4906D9AF-3053-45A4-925E-A8199A174BEA}" dt="2024-03-19T13:14:20.114" v="553" actId="47"/>
        <pc:sldMkLst>
          <pc:docMk/>
          <pc:sldMk cId="4085813819" sldId="368"/>
        </pc:sldMkLst>
      </pc:sldChg>
      <pc:sldChg chg="modSp del mod">
        <pc:chgData name="Van Langenhoven Els (120)" userId="d773a1bb-3d5a-4a0a-8b0b-b024e22ae275" providerId="ADAL" clId="{4906D9AF-3053-45A4-925E-A8199A174BEA}" dt="2024-03-19T13:15:33.149" v="595" actId="47"/>
        <pc:sldMkLst>
          <pc:docMk/>
          <pc:sldMk cId="3220989404" sldId="369"/>
        </pc:sldMkLst>
        <pc:graphicFrameChg chg="modGraphic">
          <ac:chgData name="Van Langenhoven Els (120)" userId="d773a1bb-3d5a-4a0a-8b0b-b024e22ae275" providerId="ADAL" clId="{4906D9AF-3053-45A4-925E-A8199A174BEA}" dt="2024-03-19T13:15:01.008" v="591" actId="21"/>
          <ac:graphicFrameMkLst>
            <pc:docMk/>
            <pc:sldMk cId="3220989404" sldId="369"/>
            <ac:graphicFrameMk id="6" creationId="{82EF1794-CB89-7556-B104-46F51CA94B0D}"/>
          </ac:graphicFrameMkLst>
        </pc:graphicFrameChg>
      </pc:sldChg>
      <pc:sldChg chg="del">
        <pc:chgData name="Van Langenhoven Els (120)" userId="d773a1bb-3d5a-4a0a-8b0b-b024e22ae275" providerId="ADAL" clId="{4906D9AF-3053-45A4-925E-A8199A174BEA}" dt="2024-03-19T13:13:25.925" v="485" actId="47"/>
        <pc:sldMkLst>
          <pc:docMk/>
          <pc:sldMk cId="2102285223" sldId="370"/>
        </pc:sldMkLst>
      </pc:sldChg>
      <pc:sldChg chg="addSp modSp mod">
        <pc:chgData name="Van Langenhoven Els (120)" userId="d773a1bb-3d5a-4a0a-8b0b-b024e22ae275" providerId="ADAL" clId="{4906D9AF-3053-45A4-925E-A8199A174BEA}" dt="2024-03-19T14:12:26.175" v="4935" actId="207"/>
        <pc:sldMkLst>
          <pc:docMk/>
          <pc:sldMk cId="603520506" sldId="371"/>
        </pc:sldMkLst>
        <pc:spChg chg="add mod">
          <ac:chgData name="Van Langenhoven Els (120)" userId="d773a1bb-3d5a-4a0a-8b0b-b024e22ae275" providerId="ADAL" clId="{4906D9AF-3053-45A4-925E-A8199A174BEA}" dt="2024-03-19T14:12:26.175" v="4935" actId="207"/>
          <ac:spMkLst>
            <pc:docMk/>
            <pc:sldMk cId="603520506" sldId="371"/>
            <ac:spMk id="2" creationId="{C8D4FBF4-053C-BE26-2AE1-446D9A936E3C}"/>
          </ac:spMkLst>
        </pc:spChg>
      </pc:sldChg>
      <pc:sldChg chg="addSp modSp mod">
        <pc:chgData name="Van Langenhoven Els (120)" userId="d773a1bb-3d5a-4a0a-8b0b-b024e22ae275" providerId="ADAL" clId="{4906D9AF-3053-45A4-925E-A8199A174BEA}" dt="2024-03-19T14:18:38.654" v="5099" actId="1076"/>
        <pc:sldMkLst>
          <pc:docMk/>
          <pc:sldMk cId="2405823841" sldId="372"/>
        </pc:sldMkLst>
        <pc:spChg chg="mod">
          <ac:chgData name="Van Langenhoven Els (120)" userId="d773a1bb-3d5a-4a0a-8b0b-b024e22ae275" providerId="ADAL" clId="{4906D9AF-3053-45A4-925E-A8199A174BEA}" dt="2024-03-19T14:18:36.624" v="5098" actId="122"/>
          <ac:spMkLst>
            <pc:docMk/>
            <pc:sldMk cId="2405823841" sldId="372"/>
            <ac:spMk id="2" creationId="{BD620370-CF7B-3AD7-49DE-F715C62EFF5C}"/>
          </ac:spMkLst>
        </pc:spChg>
        <pc:spChg chg="add mod">
          <ac:chgData name="Van Langenhoven Els (120)" userId="d773a1bb-3d5a-4a0a-8b0b-b024e22ae275" providerId="ADAL" clId="{4906D9AF-3053-45A4-925E-A8199A174BEA}" dt="2024-03-19T14:12:23.064" v="4933" actId="207"/>
          <ac:spMkLst>
            <pc:docMk/>
            <pc:sldMk cId="2405823841" sldId="372"/>
            <ac:spMk id="4" creationId="{A3B76310-9D28-5A7A-78FE-72AD90BE5AFF}"/>
          </ac:spMkLst>
        </pc:spChg>
        <pc:picChg chg="add mod">
          <ac:chgData name="Van Langenhoven Els (120)" userId="d773a1bb-3d5a-4a0a-8b0b-b024e22ae275" providerId="ADAL" clId="{4906D9AF-3053-45A4-925E-A8199A174BEA}" dt="2024-03-19T14:18:38.654" v="5099" actId="1076"/>
          <ac:picMkLst>
            <pc:docMk/>
            <pc:sldMk cId="2405823841" sldId="372"/>
            <ac:picMk id="1026" creationId="{37AE9051-5F98-33FF-3CD5-2398D4F83EC5}"/>
          </ac:picMkLst>
        </pc:picChg>
      </pc:sldChg>
      <pc:sldChg chg="addSp modSp mod">
        <pc:chgData name="Van Langenhoven Els (120)" userId="d773a1bb-3d5a-4a0a-8b0b-b024e22ae275" providerId="ADAL" clId="{4906D9AF-3053-45A4-925E-A8199A174BEA}" dt="2024-03-19T14:20:57.400" v="5108" actId="113"/>
        <pc:sldMkLst>
          <pc:docMk/>
          <pc:sldMk cId="4046717269" sldId="373"/>
        </pc:sldMkLst>
        <pc:spChg chg="add mod">
          <ac:chgData name="Van Langenhoven Els (120)" userId="d773a1bb-3d5a-4a0a-8b0b-b024e22ae275" providerId="ADAL" clId="{4906D9AF-3053-45A4-925E-A8199A174BEA}" dt="2024-03-19T14:12:02.950" v="4927" actId="207"/>
          <ac:spMkLst>
            <pc:docMk/>
            <pc:sldMk cId="4046717269" sldId="373"/>
            <ac:spMk id="2" creationId="{C7CDDD15-10AF-C21D-AEC5-0281AE341564}"/>
          </ac:spMkLst>
        </pc:spChg>
        <pc:spChg chg="mod">
          <ac:chgData name="Van Langenhoven Els (120)" userId="d773a1bb-3d5a-4a0a-8b0b-b024e22ae275" providerId="ADAL" clId="{4906D9AF-3053-45A4-925E-A8199A174BEA}" dt="2024-03-19T14:20:57.400" v="5108" actId="113"/>
          <ac:spMkLst>
            <pc:docMk/>
            <pc:sldMk cId="4046717269" sldId="373"/>
            <ac:spMk id="6" creationId="{B5086D01-CDB2-2EB5-231F-83212F259890}"/>
          </ac:spMkLst>
        </pc:spChg>
      </pc:sldChg>
      <pc:sldChg chg="modSp mod">
        <pc:chgData name="Van Langenhoven Els (120)" userId="d773a1bb-3d5a-4a0a-8b0b-b024e22ae275" providerId="ADAL" clId="{4906D9AF-3053-45A4-925E-A8199A174BEA}" dt="2024-03-19T13:36:55.124" v="2629" actId="2165"/>
        <pc:sldMkLst>
          <pc:docMk/>
          <pc:sldMk cId="1484219471" sldId="375"/>
        </pc:sldMkLst>
        <pc:graphicFrameChg chg="modGraphic">
          <ac:chgData name="Van Langenhoven Els (120)" userId="d773a1bb-3d5a-4a0a-8b0b-b024e22ae275" providerId="ADAL" clId="{4906D9AF-3053-45A4-925E-A8199A174BEA}" dt="2024-03-19T13:36:55.124" v="2629" actId="2165"/>
          <ac:graphicFrameMkLst>
            <pc:docMk/>
            <pc:sldMk cId="1484219471" sldId="375"/>
            <ac:graphicFrameMk id="6" creationId="{0A9E3200-E358-4576-8374-23F3EBBA4174}"/>
          </ac:graphicFrameMkLst>
        </pc:graphicFrameChg>
      </pc:sldChg>
      <pc:sldChg chg="del">
        <pc:chgData name="Van Langenhoven Els (120)" userId="d773a1bb-3d5a-4a0a-8b0b-b024e22ae275" providerId="ADAL" clId="{4906D9AF-3053-45A4-925E-A8199A174BEA}" dt="2024-03-19T13:36:58.956" v="2630" actId="47"/>
        <pc:sldMkLst>
          <pc:docMk/>
          <pc:sldMk cId="6277338" sldId="376"/>
        </pc:sldMkLst>
      </pc:sldChg>
      <pc:sldChg chg="del">
        <pc:chgData name="Van Langenhoven Els (120)" userId="d773a1bb-3d5a-4a0a-8b0b-b024e22ae275" providerId="ADAL" clId="{4906D9AF-3053-45A4-925E-A8199A174BEA}" dt="2024-03-19T13:37:00.368" v="2631" actId="47"/>
        <pc:sldMkLst>
          <pc:docMk/>
          <pc:sldMk cId="1690683660" sldId="377"/>
        </pc:sldMkLst>
      </pc:sldChg>
      <pc:sldChg chg="del">
        <pc:chgData name="Van Langenhoven Els (120)" userId="d773a1bb-3d5a-4a0a-8b0b-b024e22ae275" providerId="ADAL" clId="{4906D9AF-3053-45A4-925E-A8199A174BEA}" dt="2024-03-19T13:32:44.994" v="2035" actId="47"/>
        <pc:sldMkLst>
          <pc:docMk/>
          <pc:sldMk cId="3867542591" sldId="378"/>
        </pc:sldMkLst>
      </pc:sldChg>
      <pc:sldChg chg="modSp mod">
        <pc:chgData name="Van Langenhoven Els (120)" userId="d773a1bb-3d5a-4a0a-8b0b-b024e22ae275" providerId="ADAL" clId="{4906D9AF-3053-45A4-925E-A8199A174BEA}" dt="2024-03-19T14:19:55.434" v="5101" actId="14100"/>
        <pc:sldMkLst>
          <pc:docMk/>
          <pc:sldMk cId="3215851586" sldId="379"/>
        </pc:sldMkLst>
        <pc:graphicFrameChg chg="modGraphic">
          <ac:chgData name="Van Langenhoven Els (120)" userId="d773a1bb-3d5a-4a0a-8b0b-b024e22ae275" providerId="ADAL" clId="{4906D9AF-3053-45A4-925E-A8199A174BEA}" dt="2024-03-19T14:19:55.434" v="5101" actId="14100"/>
          <ac:graphicFrameMkLst>
            <pc:docMk/>
            <pc:sldMk cId="3215851586" sldId="379"/>
            <ac:graphicFrameMk id="6" creationId="{0A9E3200-E358-4576-8374-23F3EBBA4174}"/>
          </ac:graphicFrameMkLst>
        </pc:graphicFrameChg>
      </pc:sldChg>
      <pc:sldChg chg="modSp mod ord">
        <pc:chgData name="Van Langenhoven Els (120)" userId="d773a1bb-3d5a-4a0a-8b0b-b024e22ae275" providerId="ADAL" clId="{4906D9AF-3053-45A4-925E-A8199A174BEA}" dt="2024-03-19T13:52:02.604" v="4023" actId="20577"/>
        <pc:sldMkLst>
          <pc:docMk/>
          <pc:sldMk cId="809591796" sldId="380"/>
        </pc:sldMkLst>
        <pc:graphicFrameChg chg="mod modGraphic">
          <ac:chgData name="Van Langenhoven Els (120)" userId="d773a1bb-3d5a-4a0a-8b0b-b024e22ae275" providerId="ADAL" clId="{4906D9AF-3053-45A4-925E-A8199A174BEA}" dt="2024-03-19T13:52:02.604" v="4023" actId="20577"/>
          <ac:graphicFrameMkLst>
            <pc:docMk/>
            <pc:sldMk cId="809591796" sldId="380"/>
            <ac:graphicFrameMk id="6" creationId="{0A9E3200-E358-4576-8374-23F3EBBA4174}"/>
          </ac:graphicFrameMkLst>
        </pc:graphicFrameChg>
      </pc:sldChg>
      <pc:sldChg chg="ord">
        <pc:chgData name="Van Langenhoven Els (120)" userId="d773a1bb-3d5a-4a0a-8b0b-b024e22ae275" providerId="ADAL" clId="{4906D9AF-3053-45A4-925E-A8199A174BEA}" dt="2024-03-19T14:02:12.976" v="4634"/>
        <pc:sldMkLst>
          <pc:docMk/>
          <pc:sldMk cId="29556520" sldId="383"/>
        </pc:sldMkLst>
      </pc:sldChg>
      <pc:sldChg chg="del">
        <pc:chgData name="Van Langenhoven Els (120)" userId="d773a1bb-3d5a-4a0a-8b0b-b024e22ae275" providerId="ADAL" clId="{4906D9AF-3053-45A4-925E-A8199A174BEA}" dt="2024-03-19T13:12:39.804" v="481" actId="47"/>
        <pc:sldMkLst>
          <pc:docMk/>
          <pc:sldMk cId="4110208227" sldId="384"/>
        </pc:sldMkLst>
      </pc:sldChg>
      <pc:sldChg chg="modSp mod">
        <pc:chgData name="Van Langenhoven Els (120)" userId="d773a1bb-3d5a-4a0a-8b0b-b024e22ae275" providerId="ADAL" clId="{4906D9AF-3053-45A4-925E-A8199A174BEA}" dt="2024-03-19T13:54:38.365" v="4277" actId="403"/>
        <pc:sldMkLst>
          <pc:docMk/>
          <pc:sldMk cId="4092464816" sldId="386"/>
        </pc:sldMkLst>
        <pc:spChg chg="mod">
          <ac:chgData name="Van Langenhoven Els (120)" userId="d773a1bb-3d5a-4a0a-8b0b-b024e22ae275" providerId="ADAL" clId="{4906D9AF-3053-45A4-925E-A8199A174BEA}" dt="2024-03-19T13:54:38.365" v="4277" actId="403"/>
          <ac:spMkLst>
            <pc:docMk/>
            <pc:sldMk cId="4092464816" sldId="386"/>
            <ac:spMk id="7" creationId="{16D67E1C-DCEF-4655-9C74-FC40D085F3C5}"/>
          </ac:spMkLst>
        </pc:spChg>
      </pc:sldChg>
      <pc:sldChg chg="del">
        <pc:chgData name="Van Langenhoven Els (120)" userId="d773a1bb-3d5a-4a0a-8b0b-b024e22ae275" providerId="ADAL" clId="{4906D9AF-3053-45A4-925E-A8199A174BEA}" dt="2024-03-19T13:58:45.152" v="4527" actId="47"/>
        <pc:sldMkLst>
          <pc:docMk/>
          <pc:sldMk cId="181176996" sldId="387"/>
        </pc:sldMkLst>
      </pc:sldChg>
      <pc:sldChg chg="del ord">
        <pc:chgData name="Van Langenhoven Els (120)" userId="d773a1bb-3d5a-4a0a-8b0b-b024e22ae275" providerId="ADAL" clId="{4906D9AF-3053-45A4-925E-A8199A174BEA}" dt="2024-03-19T14:00:32.791" v="4564" actId="47"/>
        <pc:sldMkLst>
          <pc:docMk/>
          <pc:sldMk cId="1937092716" sldId="389"/>
        </pc:sldMkLst>
      </pc:sldChg>
      <pc:sldChg chg="addSp modSp">
        <pc:chgData name="Van Langenhoven Els (120)" userId="d773a1bb-3d5a-4a0a-8b0b-b024e22ae275" providerId="ADAL" clId="{4906D9AF-3053-45A4-925E-A8199A174BEA}" dt="2024-03-19T14:11:41.982" v="4921"/>
        <pc:sldMkLst>
          <pc:docMk/>
          <pc:sldMk cId="2015618906" sldId="390"/>
        </pc:sldMkLst>
        <pc:spChg chg="add mod">
          <ac:chgData name="Van Langenhoven Els (120)" userId="d773a1bb-3d5a-4a0a-8b0b-b024e22ae275" providerId="ADAL" clId="{4906D9AF-3053-45A4-925E-A8199A174BEA}" dt="2024-03-19T14:11:41.982" v="4921"/>
          <ac:spMkLst>
            <pc:docMk/>
            <pc:sldMk cId="2015618906" sldId="390"/>
            <ac:spMk id="2" creationId="{B01AFD1B-CDE6-3F86-07AD-F68ACAAC8BF6}"/>
          </ac:spMkLst>
        </pc:spChg>
      </pc:sldChg>
      <pc:sldChg chg="addSp modSp mod">
        <pc:chgData name="Van Langenhoven Els (120)" userId="d773a1bb-3d5a-4a0a-8b0b-b024e22ae275" providerId="ADAL" clId="{4906D9AF-3053-45A4-925E-A8199A174BEA}" dt="2024-03-19T14:21:00.261" v="5110" actId="27636"/>
        <pc:sldMkLst>
          <pc:docMk/>
          <pc:sldMk cId="364767359" sldId="391"/>
        </pc:sldMkLst>
        <pc:spChg chg="add mod">
          <ac:chgData name="Van Langenhoven Els (120)" userId="d773a1bb-3d5a-4a0a-8b0b-b024e22ae275" providerId="ADAL" clId="{4906D9AF-3053-45A4-925E-A8199A174BEA}" dt="2024-03-19T14:12:00.016" v="4925" actId="207"/>
          <ac:spMkLst>
            <pc:docMk/>
            <pc:sldMk cId="364767359" sldId="391"/>
            <ac:spMk id="2" creationId="{2EB11AF2-AD60-8789-00D1-BC6AC512583D}"/>
          </ac:spMkLst>
        </pc:spChg>
        <pc:spChg chg="mod">
          <ac:chgData name="Van Langenhoven Els (120)" userId="d773a1bb-3d5a-4a0a-8b0b-b024e22ae275" providerId="ADAL" clId="{4906D9AF-3053-45A4-925E-A8199A174BEA}" dt="2024-03-19T14:21:00.261" v="5110" actId="27636"/>
          <ac:spMkLst>
            <pc:docMk/>
            <pc:sldMk cId="364767359" sldId="391"/>
            <ac:spMk id="8" creationId="{8DA7D58B-30D3-A692-F5A5-667A370048FF}"/>
          </ac:spMkLst>
        </pc:spChg>
      </pc:sldChg>
      <pc:sldChg chg="addSp delSp modSp">
        <pc:chgData name="Van Langenhoven Els (120)" userId="d773a1bb-3d5a-4a0a-8b0b-b024e22ae275" providerId="ADAL" clId="{4906D9AF-3053-45A4-925E-A8199A174BEA}" dt="2024-03-19T14:16:10.780" v="5076" actId="931"/>
        <pc:sldMkLst>
          <pc:docMk/>
          <pc:sldMk cId="4185341152" sldId="395"/>
        </pc:sldMkLst>
        <pc:spChg chg="del">
          <ac:chgData name="Van Langenhoven Els (120)" userId="d773a1bb-3d5a-4a0a-8b0b-b024e22ae275" providerId="ADAL" clId="{4906D9AF-3053-45A4-925E-A8199A174BEA}" dt="2024-03-19T14:16:10.780" v="5076" actId="931"/>
          <ac:spMkLst>
            <pc:docMk/>
            <pc:sldMk cId="4185341152" sldId="395"/>
            <ac:spMk id="4" creationId="{F4A6DC03-879D-3CD8-8811-E2E77C41B21F}"/>
          </ac:spMkLst>
        </pc:spChg>
        <pc:picChg chg="add mod">
          <ac:chgData name="Van Langenhoven Els (120)" userId="d773a1bb-3d5a-4a0a-8b0b-b024e22ae275" providerId="ADAL" clId="{4906D9AF-3053-45A4-925E-A8199A174BEA}" dt="2024-03-19T14:16:10.780" v="5076" actId="931"/>
          <ac:picMkLst>
            <pc:docMk/>
            <pc:sldMk cId="4185341152" sldId="395"/>
            <ac:picMk id="3" creationId="{37E6847D-3958-6F04-5BD1-DFD15A5DE834}"/>
          </ac:picMkLst>
        </pc:picChg>
      </pc:sldChg>
      <pc:sldChg chg="addSp delSp modSp mod">
        <pc:chgData name="Van Langenhoven Els (120)" userId="d773a1bb-3d5a-4a0a-8b0b-b024e22ae275" providerId="ADAL" clId="{4906D9AF-3053-45A4-925E-A8199A174BEA}" dt="2024-03-19T13:00:37.271" v="22" actId="20577"/>
        <pc:sldMkLst>
          <pc:docMk/>
          <pc:sldMk cId="2087330153" sldId="396"/>
        </pc:sldMkLst>
        <pc:spChg chg="del">
          <ac:chgData name="Van Langenhoven Els (120)" userId="d773a1bb-3d5a-4a0a-8b0b-b024e22ae275" providerId="ADAL" clId="{4906D9AF-3053-45A4-925E-A8199A174BEA}" dt="2024-03-19T12:56:50.529" v="6" actId="931"/>
          <ac:spMkLst>
            <pc:docMk/>
            <pc:sldMk cId="2087330153" sldId="396"/>
            <ac:spMk id="2" creationId="{C05B72E6-2EA5-C0B1-AD95-01467AD28AAB}"/>
          </ac:spMkLst>
        </pc:spChg>
        <pc:spChg chg="mod">
          <ac:chgData name="Van Langenhoven Els (120)" userId="d773a1bb-3d5a-4a0a-8b0b-b024e22ae275" providerId="ADAL" clId="{4906D9AF-3053-45A4-925E-A8199A174BEA}" dt="2024-03-19T13:00:37.271" v="22" actId="20577"/>
          <ac:spMkLst>
            <pc:docMk/>
            <pc:sldMk cId="2087330153" sldId="396"/>
            <ac:spMk id="3" creationId="{EC1FE519-D9A8-6F5F-4B08-D054E1911CF8}"/>
          </ac:spMkLst>
        </pc:spChg>
        <pc:picChg chg="add mod">
          <ac:chgData name="Van Langenhoven Els (120)" userId="d773a1bb-3d5a-4a0a-8b0b-b024e22ae275" providerId="ADAL" clId="{4906D9AF-3053-45A4-925E-A8199A174BEA}" dt="2024-03-19T12:56:53.122" v="8" actId="962"/>
          <ac:picMkLst>
            <pc:docMk/>
            <pc:sldMk cId="2087330153" sldId="396"/>
            <ac:picMk id="6" creationId="{161AFE4A-3961-9F2F-047B-DCC04C6C4E50}"/>
          </ac:picMkLst>
        </pc:picChg>
      </pc:sldChg>
      <pc:sldChg chg="del">
        <pc:chgData name="Van Langenhoven Els (120)" userId="d773a1bb-3d5a-4a0a-8b0b-b024e22ae275" providerId="ADAL" clId="{4906D9AF-3053-45A4-925E-A8199A174BEA}" dt="2024-03-19T13:48:22.933" v="3526" actId="47"/>
        <pc:sldMkLst>
          <pc:docMk/>
          <pc:sldMk cId="3061677964" sldId="397"/>
        </pc:sldMkLst>
      </pc:sldChg>
      <pc:sldChg chg="addSp delSp modSp new mod modClrScheme chgLayout modNotesTx">
        <pc:chgData name="Van Langenhoven Els (120)" userId="d773a1bb-3d5a-4a0a-8b0b-b024e22ae275" providerId="ADAL" clId="{4906D9AF-3053-45A4-925E-A8199A174BEA}" dt="2024-03-19T14:13:42.024" v="4968" actId="20577"/>
        <pc:sldMkLst>
          <pc:docMk/>
          <pc:sldMk cId="2241927610" sldId="398"/>
        </pc:sldMkLst>
        <pc:spChg chg="del mod ord">
          <ac:chgData name="Van Langenhoven Els (120)" userId="d773a1bb-3d5a-4a0a-8b0b-b024e22ae275" providerId="ADAL" clId="{4906D9AF-3053-45A4-925E-A8199A174BEA}" dt="2024-03-19T12:57:11.185" v="10" actId="700"/>
          <ac:spMkLst>
            <pc:docMk/>
            <pc:sldMk cId="2241927610" sldId="398"/>
            <ac:spMk id="2" creationId="{C42EF262-121B-D328-F88F-D45A3BE0822F}"/>
          </ac:spMkLst>
        </pc:spChg>
        <pc:spChg chg="del">
          <ac:chgData name="Van Langenhoven Els (120)" userId="d773a1bb-3d5a-4a0a-8b0b-b024e22ae275" providerId="ADAL" clId="{4906D9AF-3053-45A4-925E-A8199A174BEA}" dt="2024-03-19T12:57:11.185" v="10" actId="700"/>
          <ac:spMkLst>
            <pc:docMk/>
            <pc:sldMk cId="2241927610" sldId="398"/>
            <ac:spMk id="3" creationId="{1CEBFD59-CE6F-C440-79A5-51B5FE2016CF}"/>
          </ac:spMkLst>
        </pc:spChg>
        <pc:spChg chg="del">
          <ac:chgData name="Van Langenhoven Els (120)" userId="d773a1bb-3d5a-4a0a-8b0b-b024e22ae275" providerId="ADAL" clId="{4906D9AF-3053-45A4-925E-A8199A174BEA}" dt="2024-03-19T12:57:11.185" v="10" actId="700"/>
          <ac:spMkLst>
            <pc:docMk/>
            <pc:sldMk cId="2241927610" sldId="398"/>
            <ac:spMk id="4" creationId="{EC2F8D42-2BBA-3DEA-2764-2451CD9FE49A}"/>
          </ac:spMkLst>
        </pc:spChg>
        <pc:spChg chg="add mod ord">
          <ac:chgData name="Van Langenhoven Els (120)" userId="d773a1bb-3d5a-4a0a-8b0b-b024e22ae275" providerId="ADAL" clId="{4906D9AF-3053-45A4-925E-A8199A174BEA}" dt="2024-03-19T13:03:25.504" v="309" actId="20577"/>
          <ac:spMkLst>
            <pc:docMk/>
            <pc:sldMk cId="2241927610" sldId="398"/>
            <ac:spMk id="5" creationId="{EF92E59B-0F39-6A0B-0A54-9AE36A4C05CF}"/>
          </ac:spMkLst>
        </pc:spChg>
        <pc:spChg chg="add del mod ord">
          <ac:chgData name="Van Langenhoven Els (120)" userId="d773a1bb-3d5a-4a0a-8b0b-b024e22ae275" providerId="ADAL" clId="{4906D9AF-3053-45A4-925E-A8199A174BEA}" dt="2024-03-19T13:03:14.281" v="301" actId="478"/>
          <ac:spMkLst>
            <pc:docMk/>
            <pc:sldMk cId="2241927610" sldId="398"/>
            <ac:spMk id="6" creationId="{DBD7E56D-1894-3684-23D3-3613F60AF014}"/>
          </ac:spMkLst>
        </pc:spChg>
        <pc:spChg chg="add del mod">
          <ac:chgData name="Van Langenhoven Els (120)" userId="d773a1bb-3d5a-4a0a-8b0b-b024e22ae275" providerId="ADAL" clId="{4906D9AF-3053-45A4-925E-A8199A174BEA}" dt="2024-03-19T13:03:17.032" v="302" actId="478"/>
          <ac:spMkLst>
            <pc:docMk/>
            <pc:sldMk cId="2241927610" sldId="398"/>
            <ac:spMk id="9" creationId="{40215688-4173-E28F-623F-1B521D67B2D7}"/>
          </ac:spMkLst>
        </pc:spChg>
        <pc:spChg chg="add mod">
          <ac:chgData name="Van Langenhoven Els (120)" userId="d773a1bb-3d5a-4a0a-8b0b-b024e22ae275" providerId="ADAL" clId="{4906D9AF-3053-45A4-925E-A8199A174BEA}" dt="2024-03-19T14:13:27.942" v="4961" actId="207"/>
          <ac:spMkLst>
            <pc:docMk/>
            <pc:sldMk cId="2241927610" sldId="398"/>
            <ac:spMk id="10" creationId="{A7ED68B9-BEC6-4D9E-B9BF-B910F2CC89C1}"/>
          </ac:spMkLst>
        </pc:spChg>
        <pc:graphicFrameChg chg="add mod modGraphic">
          <ac:chgData name="Van Langenhoven Els (120)" userId="d773a1bb-3d5a-4a0a-8b0b-b024e22ae275" providerId="ADAL" clId="{4906D9AF-3053-45A4-925E-A8199A174BEA}" dt="2024-03-19T14:13:42.024" v="4968" actId="20577"/>
          <ac:graphicFrameMkLst>
            <pc:docMk/>
            <pc:sldMk cId="2241927610" sldId="398"/>
            <ac:graphicFrameMk id="7" creationId="{0AE32377-6D3D-6CCA-65E5-CF5154B862E1}"/>
          </ac:graphicFrameMkLst>
        </pc:graphicFrameChg>
      </pc:sldChg>
      <pc:sldChg chg="modSp new del mod">
        <pc:chgData name="Van Langenhoven Els (120)" userId="d773a1bb-3d5a-4a0a-8b0b-b024e22ae275" providerId="ADAL" clId="{4906D9AF-3053-45A4-925E-A8199A174BEA}" dt="2024-03-19T13:04:10.077" v="330" actId="47"/>
        <pc:sldMkLst>
          <pc:docMk/>
          <pc:sldMk cId="2817551175" sldId="399"/>
        </pc:sldMkLst>
        <pc:spChg chg="mod">
          <ac:chgData name="Van Langenhoven Els (120)" userId="d773a1bb-3d5a-4a0a-8b0b-b024e22ae275" providerId="ADAL" clId="{4906D9AF-3053-45A4-925E-A8199A174BEA}" dt="2024-03-19T13:04:03.791" v="329" actId="20577"/>
          <ac:spMkLst>
            <pc:docMk/>
            <pc:sldMk cId="2817551175" sldId="399"/>
            <ac:spMk id="3" creationId="{D0ECD58C-5615-47A9-9E90-915134423506}"/>
          </ac:spMkLst>
        </pc:spChg>
      </pc:sldChg>
      <pc:sldChg chg="addSp delSp modSp new mod modNotesTx">
        <pc:chgData name="Van Langenhoven Els (120)" userId="d773a1bb-3d5a-4a0a-8b0b-b024e22ae275" providerId="ADAL" clId="{4906D9AF-3053-45A4-925E-A8199A174BEA}" dt="2024-03-19T14:12:48.925" v="4944" actId="1076"/>
        <pc:sldMkLst>
          <pc:docMk/>
          <pc:sldMk cId="3165014486" sldId="399"/>
        </pc:sldMkLst>
        <pc:spChg chg="del mod">
          <ac:chgData name="Van Langenhoven Els (120)" userId="d773a1bb-3d5a-4a0a-8b0b-b024e22ae275" providerId="ADAL" clId="{4906D9AF-3053-45A4-925E-A8199A174BEA}" dt="2024-03-19T13:09:21.426" v="425" actId="478"/>
          <ac:spMkLst>
            <pc:docMk/>
            <pc:sldMk cId="3165014486" sldId="399"/>
            <ac:spMk id="2" creationId="{575F764F-2A4E-FA18-D8E2-E9D560EF5034}"/>
          </ac:spMkLst>
        </pc:spChg>
        <pc:spChg chg="mod">
          <ac:chgData name="Van Langenhoven Els (120)" userId="d773a1bb-3d5a-4a0a-8b0b-b024e22ae275" providerId="ADAL" clId="{4906D9AF-3053-45A4-925E-A8199A174BEA}" dt="2024-03-19T13:08:25.156" v="365"/>
          <ac:spMkLst>
            <pc:docMk/>
            <pc:sldMk cId="3165014486" sldId="399"/>
            <ac:spMk id="3" creationId="{D6CF2C31-E3BF-1D67-42F3-892F3226AB8B}"/>
          </ac:spMkLst>
        </pc:spChg>
        <pc:spChg chg="add del mod">
          <ac:chgData name="Van Langenhoven Els (120)" userId="d773a1bb-3d5a-4a0a-8b0b-b024e22ae275" providerId="ADAL" clId="{4906D9AF-3053-45A4-925E-A8199A174BEA}" dt="2024-03-19T13:09:25.835" v="426" actId="478"/>
          <ac:spMkLst>
            <pc:docMk/>
            <pc:sldMk cId="3165014486" sldId="399"/>
            <ac:spMk id="6" creationId="{0D8469A7-F5EA-DBCA-6020-3C1264B9E078}"/>
          </ac:spMkLst>
        </pc:spChg>
        <pc:spChg chg="add mod">
          <ac:chgData name="Van Langenhoven Els (120)" userId="d773a1bb-3d5a-4a0a-8b0b-b024e22ae275" providerId="ADAL" clId="{4906D9AF-3053-45A4-925E-A8199A174BEA}" dt="2024-03-19T14:12:48.925" v="4944" actId="1076"/>
          <ac:spMkLst>
            <pc:docMk/>
            <pc:sldMk cId="3165014486" sldId="399"/>
            <ac:spMk id="7" creationId="{616D3941-6804-0C90-0894-3195AC3BEB7F}"/>
          </ac:spMkLst>
        </pc:spChg>
        <pc:graphicFrameChg chg="add mod modGraphic">
          <ac:chgData name="Van Langenhoven Els (120)" userId="d773a1bb-3d5a-4a0a-8b0b-b024e22ae275" providerId="ADAL" clId="{4906D9AF-3053-45A4-925E-A8199A174BEA}" dt="2024-03-19T14:03:07.877" v="4657" actId="5793"/>
          <ac:graphicFrameMkLst>
            <pc:docMk/>
            <pc:sldMk cId="3165014486" sldId="399"/>
            <ac:graphicFrameMk id="4" creationId="{C44E577F-93BA-539D-CB2C-E6D66F7D3F26}"/>
          </ac:graphicFrameMkLst>
        </pc:graphicFrameChg>
      </pc:sldChg>
      <pc:sldChg chg="addSp modSp add mod ord modNotesTx">
        <pc:chgData name="Van Langenhoven Els (120)" userId="d773a1bb-3d5a-4a0a-8b0b-b024e22ae275" providerId="ADAL" clId="{4906D9AF-3053-45A4-925E-A8199A174BEA}" dt="2024-03-19T14:12:40.281" v="4941" actId="207"/>
        <pc:sldMkLst>
          <pc:docMk/>
          <pc:sldMk cId="2502003812" sldId="400"/>
        </pc:sldMkLst>
        <pc:spChg chg="mod">
          <ac:chgData name="Van Langenhoven Els (120)" userId="d773a1bb-3d5a-4a0a-8b0b-b024e22ae275" providerId="ADAL" clId="{4906D9AF-3053-45A4-925E-A8199A174BEA}" dt="2024-03-19T13:46:45.262" v="3335"/>
          <ac:spMkLst>
            <pc:docMk/>
            <pc:sldMk cId="2502003812" sldId="400"/>
            <ac:spMk id="3" creationId="{D6CF2C31-E3BF-1D67-42F3-892F3226AB8B}"/>
          </ac:spMkLst>
        </pc:spChg>
        <pc:spChg chg="add mod">
          <ac:chgData name="Van Langenhoven Els (120)" userId="d773a1bb-3d5a-4a0a-8b0b-b024e22ae275" providerId="ADAL" clId="{4906D9AF-3053-45A4-925E-A8199A174BEA}" dt="2024-03-19T14:12:40.281" v="4941" actId="207"/>
          <ac:spMkLst>
            <pc:docMk/>
            <pc:sldMk cId="2502003812" sldId="400"/>
            <ac:spMk id="6" creationId="{E07ADAED-2CFD-F0FC-AC4E-ABAB4AB41B6E}"/>
          </ac:spMkLst>
        </pc:spChg>
        <pc:graphicFrameChg chg="mod modGraphic">
          <ac:chgData name="Van Langenhoven Els (120)" userId="d773a1bb-3d5a-4a0a-8b0b-b024e22ae275" providerId="ADAL" clId="{4906D9AF-3053-45A4-925E-A8199A174BEA}" dt="2024-03-19T13:32:54.078" v="2041" actId="404"/>
          <ac:graphicFrameMkLst>
            <pc:docMk/>
            <pc:sldMk cId="2502003812" sldId="400"/>
            <ac:graphicFrameMk id="4" creationId="{C44E577F-93BA-539D-CB2C-E6D66F7D3F26}"/>
          </ac:graphicFrameMkLst>
        </pc:graphicFrameChg>
        <pc:picChg chg="add mod">
          <ac:chgData name="Van Langenhoven Els (120)" userId="d773a1bb-3d5a-4a0a-8b0b-b024e22ae275" providerId="ADAL" clId="{4906D9AF-3053-45A4-925E-A8199A174BEA}" dt="2024-03-19T13:33:05.180" v="2044" actId="1076"/>
          <ac:picMkLst>
            <pc:docMk/>
            <pc:sldMk cId="2502003812" sldId="400"/>
            <ac:picMk id="5" creationId="{EFF99446-233E-25DC-9ED5-AF7F2E80DC11}"/>
          </ac:picMkLst>
        </pc:picChg>
      </pc:sldChg>
      <pc:sldChg chg="addSp modSp add mod modNotesTx">
        <pc:chgData name="Van Langenhoven Els (120)" userId="d773a1bb-3d5a-4a0a-8b0b-b024e22ae275" providerId="ADAL" clId="{4906D9AF-3053-45A4-925E-A8199A174BEA}" dt="2024-03-19T14:12:37.112" v="4939" actId="207"/>
        <pc:sldMkLst>
          <pc:docMk/>
          <pc:sldMk cId="3170077993" sldId="401"/>
        </pc:sldMkLst>
        <pc:spChg chg="add mod">
          <ac:chgData name="Van Langenhoven Els (120)" userId="d773a1bb-3d5a-4a0a-8b0b-b024e22ae275" providerId="ADAL" clId="{4906D9AF-3053-45A4-925E-A8199A174BEA}" dt="2024-03-19T13:39:48.279" v="2897" actId="1076"/>
          <ac:spMkLst>
            <pc:docMk/>
            <pc:sldMk cId="3170077993" sldId="401"/>
            <ac:spMk id="2" creationId="{CC3BFD0C-2D2B-5C49-E71A-E04BA0F2E051}"/>
          </ac:spMkLst>
        </pc:spChg>
        <pc:spChg chg="mod">
          <ac:chgData name="Van Langenhoven Els (120)" userId="d773a1bb-3d5a-4a0a-8b0b-b024e22ae275" providerId="ADAL" clId="{4906D9AF-3053-45A4-925E-A8199A174BEA}" dt="2024-03-19T13:46:50.071" v="3336"/>
          <ac:spMkLst>
            <pc:docMk/>
            <pc:sldMk cId="3170077993" sldId="401"/>
            <ac:spMk id="3" creationId="{D6CF2C31-E3BF-1D67-42F3-892F3226AB8B}"/>
          </ac:spMkLst>
        </pc:spChg>
        <pc:spChg chg="add mod">
          <ac:chgData name="Van Langenhoven Els (120)" userId="d773a1bb-3d5a-4a0a-8b0b-b024e22ae275" providerId="ADAL" clId="{4906D9AF-3053-45A4-925E-A8199A174BEA}" dt="2024-03-19T14:12:37.112" v="4939" actId="207"/>
          <ac:spMkLst>
            <pc:docMk/>
            <pc:sldMk cId="3170077993" sldId="401"/>
            <ac:spMk id="6" creationId="{5E7C1EEB-3280-D6E6-5CC7-7ED4E7A55BC8}"/>
          </ac:spMkLst>
        </pc:spChg>
        <pc:graphicFrameChg chg="mod modGraphic">
          <ac:chgData name="Van Langenhoven Els (120)" userId="d773a1bb-3d5a-4a0a-8b0b-b024e22ae275" providerId="ADAL" clId="{4906D9AF-3053-45A4-925E-A8199A174BEA}" dt="2024-03-19T14:03:00.103" v="4653" actId="5793"/>
          <ac:graphicFrameMkLst>
            <pc:docMk/>
            <pc:sldMk cId="3170077993" sldId="401"/>
            <ac:graphicFrameMk id="4" creationId="{C44E577F-93BA-539D-CB2C-E6D66F7D3F26}"/>
          </ac:graphicFrameMkLst>
        </pc:graphicFrameChg>
        <pc:picChg chg="mod">
          <ac:chgData name="Van Langenhoven Els (120)" userId="d773a1bb-3d5a-4a0a-8b0b-b024e22ae275" providerId="ADAL" clId="{4906D9AF-3053-45A4-925E-A8199A174BEA}" dt="2024-03-19T13:39:58.591" v="2900" actId="688"/>
          <ac:picMkLst>
            <pc:docMk/>
            <pc:sldMk cId="3170077993" sldId="401"/>
            <ac:picMk id="5" creationId="{EFF99446-233E-25DC-9ED5-AF7F2E80DC11}"/>
          </ac:picMkLst>
        </pc:picChg>
      </pc:sldChg>
      <pc:sldChg chg="addSp modSp add mod ord">
        <pc:chgData name="Van Langenhoven Els (120)" userId="d773a1bb-3d5a-4a0a-8b0b-b024e22ae275" providerId="ADAL" clId="{4906D9AF-3053-45A4-925E-A8199A174BEA}" dt="2024-03-19T14:12:33.320" v="4937" actId="207"/>
        <pc:sldMkLst>
          <pc:docMk/>
          <pc:sldMk cId="3232492679" sldId="402"/>
        </pc:sldMkLst>
        <pc:spChg chg="mod">
          <ac:chgData name="Van Langenhoven Els (120)" userId="d773a1bb-3d5a-4a0a-8b0b-b024e22ae275" providerId="ADAL" clId="{4906D9AF-3053-45A4-925E-A8199A174BEA}" dt="2024-03-19T13:48:16.769" v="3525" actId="1076"/>
          <ac:spMkLst>
            <pc:docMk/>
            <pc:sldMk cId="3232492679" sldId="402"/>
            <ac:spMk id="2" creationId="{CC3BFD0C-2D2B-5C49-E71A-E04BA0F2E051}"/>
          </ac:spMkLst>
        </pc:spChg>
        <pc:spChg chg="mod">
          <ac:chgData name="Van Langenhoven Els (120)" userId="d773a1bb-3d5a-4a0a-8b0b-b024e22ae275" providerId="ADAL" clId="{4906D9AF-3053-45A4-925E-A8199A174BEA}" dt="2024-03-19T13:46:55.710" v="3337"/>
          <ac:spMkLst>
            <pc:docMk/>
            <pc:sldMk cId="3232492679" sldId="402"/>
            <ac:spMk id="3" creationId="{D6CF2C31-E3BF-1D67-42F3-892F3226AB8B}"/>
          </ac:spMkLst>
        </pc:spChg>
        <pc:spChg chg="add mod">
          <ac:chgData name="Van Langenhoven Els (120)" userId="d773a1bb-3d5a-4a0a-8b0b-b024e22ae275" providerId="ADAL" clId="{4906D9AF-3053-45A4-925E-A8199A174BEA}" dt="2024-03-19T14:12:33.320" v="4937" actId="207"/>
          <ac:spMkLst>
            <pc:docMk/>
            <pc:sldMk cId="3232492679" sldId="402"/>
            <ac:spMk id="6" creationId="{A6A64B1D-1F72-B93C-6F64-244BA4796CA8}"/>
          </ac:spMkLst>
        </pc:spChg>
        <pc:graphicFrameChg chg="mod">
          <ac:chgData name="Van Langenhoven Els (120)" userId="d773a1bb-3d5a-4a0a-8b0b-b024e22ae275" providerId="ADAL" clId="{4906D9AF-3053-45A4-925E-A8199A174BEA}" dt="2024-03-19T14:02:50.695" v="4649" actId="5793"/>
          <ac:graphicFrameMkLst>
            <pc:docMk/>
            <pc:sldMk cId="3232492679" sldId="402"/>
            <ac:graphicFrameMk id="4" creationId="{C44E577F-93BA-539D-CB2C-E6D66F7D3F26}"/>
          </ac:graphicFrameMkLst>
        </pc:graphicFrameChg>
        <pc:picChg chg="mod">
          <ac:chgData name="Van Langenhoven Els (120)" userId="d773a1bb-3d5a-4a0a-8b0b-b024e22ae275" providerId="ADAL" clId="{4906D9AF-3053-45A4-925E-A8199A174BEA}" dt="2024-03-19T13:48:14.226" v="3524" actId="1076"/>
          <ac:picMkLst>
            <pc:docMk/>
            <pc:sldMk cId="3232492679" sldId="402"/>
            <ac:picMk id="5" creationId="{EFF99446-233E-25DC-9ED5-AF7F2E80DC11}"/>
          </ac:picMkLst>
        </pc:picChg>
      </pc:sldChg>
      <pc:sldChg chg="addSp delSp modSp add mod ord">
        <pc:chgData name="Van Langenhoven Els (120)" userId="d773a1bb-3d5a-4a0a-8b0b-b024e22ae275" providerId="ADAL" clId="{4906D9AF-3053-45A4-925E-A8199A174BEA}" dt="2024-03-19T14:20:26.368" v="5105" actId="404"/>
        <pc:sldMkLst>
          <pc:docMk/>
          <pc:sldMk cId="3786820890" sldId="403"/>
        </pc:sldMkLst>
        <pc:spChg chg="del">
          <ac:chgData name="Van Langenhoven Els (120)" userId="d773a1bb-3d5a-4a0a-8b0b-b024e22ae275" providerId="ADAL" clId="{4906D9AF-3053-45A4-925E-A8199A174BEA}" dt="2024-03-19T13:58:30.193" v="4524" actId="478"/>
          <ac:spMkLst>
            <pc:docMk/>
            <pc:sldMk cId="3786820890" sldId="403"/>
            <ac:spMk id="2" creationId="{CC3BFD0C-2D2B-5C49-E71A-E04BA0F2E051}"/>
          </ac:spMkLst>
        </pc:spChg>
        <pc:spChg chg="mod">
          <ac:chgData name="Van Langenhoven Els (120)" userId="d773a1bb-3d5a-4a0a-8b0b-b024e22ae275" providerId="ADAL" clId="{4906D9AF-3053-45A4-925E-A8199A174BEA}" dt="2024-03-19T13:56:53.493" v="4506" actId="1076"/>
          <ac:spMkLst>
            <pc:docMk/>
            <pc:sldMk cId="3786820890" sldId="403"/>
            <ac:spMk id="3" creationId="{D6CF2C31-E3BF-1D67-42F3-892F3226AB8B}"/>
          </ac:spMkLst>
        </pc:spChg>
        <pc:spChg chg="add mod">
          <ac:chgData name="Van Langenhoven Els (120)" userId="d773a1bb-3d5a-4a0a-8b0b-b024e22ae275" providerId="ADAL" clId="{4906D9AF-3053-45A4-925E-A8199A174BEA}" dt="2024-03-19T14:12:07.336" v="4929" actId="207"/>
          <ac:spMkLst>
            <pc:docMk/>
            <pc:sldMk cId="3786820890" sldId="403"/>
            <ac:spMk id="6" creationId="{DB9940CF-3BC1-81C7-2ECA-E52DCF035F02}"/>
          </ac:spMkLst>
        </pc:spChg>
        <pc:graphicFrameChg chg="mod modGraphic">
          <ac:chgData name="Van Langenhoven Els (120)" userId="d773a1bb-3d5a-4a0a-8b0b-b024e22ae275" providerId="ADAL" clId="{4906D9AF-3053-45A4-925E-A8199A174BEA}" dt="2024-03-19T14:20:26.368" v="5105" actId="404"/>
          <ac:graphicFrameMkLst>
            <pc:docMk/>
            <pc:sldMk cId="3786820890" sldId="403"/>
            <ac:graphicFrameMk id="4" creationId="{C44E577F-93BA-539D-CB2C-E6D66F7D3F26}"/>
          </ac:graphicFrameMkLst>
        </pc:graphicFrameChg>
        <pc:picChg chg="del">
          <ac:chgData name="Van Langenhoven Els (120)" userId="d773a1bb-3d5a-4a0a-8b0b-b024e22ae275" providerId="ADAL" clId="{4906D9AF-3053-45A4-925E-A8199A174BEA}" dt="2024-03-19T13:58:31.044" v="4525" actId="478"/>
          <ac:picMkLst>
            <pc:docMk/>
            <pc:sldMk cId="3786820890" sldId="403"/>
            <ac:picMk id="5" creationId="{EFF99446-233E-25DC-9ED5-AF7F2E80DC11}"/>
          </ac:picMkLst>
        </pc:picChg>
      </pc:sldChg>
      <pc:sldChg chg="addSp modSp add mod ord">
        <pc:chgData name="Van Langenhoven Els (120)" userId="d773a1bb-3d5a-4a0a-8b0b-b024e22ae275" providerId="ADAL" clId="{4906D9AF-3053-45A4-925E-A8199A174BEA}" dt="2024-03-19T14:11:52.326" v="4923" actId="207"/>
        <pc:sldMkLst>
          <pc:docMk/>
          <pc:sldMk cId="2893352737" sldId="404"/>
        </pc:sldMkLst>
        <pc:spChg chg="add mod">
          <ac:chgData name="Van Langenhoven Els (120)" userId="d773a1bb-3d5a-4a0a-8b0b-b024e22ae275" providerId="ADAL" clId="{4906D9AF-3053-45A4-925E-A8199A174BEA}" dt="2024-03-19T14:11:52.326" v="4923" actId="207"/>
          <ac:spMkLst>
            <pc:docMk/>
            <pc:sldMk cId="2893352737" sldId="404"/>
            <ac:spMk id="2" creationId="{A4A7EA39-09BE-E877-ECFA-9047E054BC6D}"/>
          </ac:spMkLst>
        </pc:spChg>
        <pc:spChg chg="mod">
          <ac:chgData name="Van Langenhoven Els (120)" userId="d773a1bb-3d5a-4a0a-8b0b-b024e22ae275" providerId="ADAL" clId="{4906D9AF-3053-45A4-925E-A8199A174BEA}" dt="2024-03-19T14:01:37.410" v="4587"/>
          <ac:spMkLst>
            <pc:docMk/>
            <pc:sldMk cId="2893352737" sldId="404"/>
            <ac:spMk id="3" creationId="{D6CF2C31-E3BF-1D67-42F3-892F3226AB8B}"/>
          </ac:spMkLst>
        </pc:spChg>
        <pc:graphicFrameChg chg="mod modGraphic">
          <ac:chgData name="Van Langenhoven Els (120)" userId="d773a1bb-3d5a-4a0a-8b0b-b024e22ae275" providerId="ADAL" clId="{4906D9AF-3053-45A4-925E-A8199A174BEA}" dt="2024-03-19T14:01:27.150" v="4586" actId="5793"/>
          <ac:graphicFrameMkLst>
            <pc:docMk/>
            <pc:sldMk cId="2893352737" sldId="404"/>
            <ac:graphicFrameMk id="4" creationId="{C44E577F-93BA-539D-CB2C-E6D66F7D3F26}"/>
          </ac:graphicFrameMkLst>
        </pc:graphicFrameChg>
      </pc:sldChg>
      <pc:sldChg chg="addSp delSp modSp new del mod modClrScheme chgLayout">
        <pc:chgData name="Van Langenhoven Els (120)" userId="d773a1bb-3d5a-4a0a-8b0b-b024e22ae275" providerId="ADAL" clId="{4906D9AF-3053-45A4-925E-A8199A174BEA}" dt="2024-03-19T14:15:27.918" v="5020" actId="47"/>
        <pc:sldMkLst>
          <pc:docMk/>
          <pc:sldMk cId="3356020336" sldId="405"/>
        </pc:sldMkLst>
        <pc:spChg chg="del">
          <ac:chgData name="Van Langenhoven Els (120)" userId="d773a1bb-3d5a-4a0a-8b0b-b024e22ae275" providerId="ADAL" clId="{4906D9AF-3053-45A4-925E-A8199A174BEA}" dt="2024-03-19T14:01:50.492" v="4589" actId="700"/>
          <ac:spMkLst>
            <pc:docMk/>
            <pc:sldMk cId="3356020336" sldId="405"/>
            <ac:spMk id="2" creationId="{BD1387D3-23A8-01F5-BFC1-ABA7154026BD}"/>
          </ac:spMkLst>
        </pc:spChg>
        <pc:spChg chg="del">
          <ac:chgData name="Van Langenhoven Els (120)" userId="d773a1bb-3d5a-4a0a-8b0b-b024e22ae275" providerId="ADAL" clId="{4906D9AF-3053-45A4-925E-A8199A174BEA}" dt="2024-03-19T14:01:50.492" v="4589" actId="700"/>
          <ac:spMkLst>
            <pc:docMk/>
            <pc:sldMk cId="3356020336" sldId="405"/>
            <ac:spMk id="3" creationId="{FEF7CCF3-62A2-BD41-E8D9-F5007FD1105F}"/>
          </ac:spMkLst>
        </pc:spChg>
        <pc:spChg chg="del mod ord">
          <ac:chgData name="Van Langenhoven Els (120)" userId="d773a1bb-3d5a-4a0a-8b0b-b024e22ae275" providerId="ADAL" clId="{4906D9AF-3053-45A4-925E-A8199A174BEA}" dt="2024-03-19T14:01:50.492" v="4589" actId="700"/>
          <ac:spMkLst>
            <pc:docMk/>
            <pc:sldMk cId="3356020336" sldId="405"/>
            <ac:spMk id="4" creationId="{B7C8787C-5063-68A8-A6BA-D3A7EB9265A7}"/>
          </ac:spMkLst>
        </pc:spChg>
        <pc:spChg chg="del">
          <ac:chgData name="Van Langenhoven Els (120)" userId="d773a1bb-3d5a-4a0a-8b0b-b024e22ae275" providerId="ADAL" clId="{4906D9AF-3053-45A4-925E-A8199A174BEA}" dt="2024-03-19T14:01:50.492" v="4589" actId="700"/>
          <ac:spMkLst>
            <pc:docMk/>
            <pc:sldMk cId="3356020336" sldId="405"/>
            <ac:spMk id="5" creationId="{F866A8C3-8DC4-6851-9D42-DDF730D1FA2B}"/>
          </ac:spMkLst>
        </pc:spChg>
        <pc:spChg chg="del">
          <ac:chgData name="Van Langenhoven Els (120)" userId="d773a1bb-3d5a-4a0a-8b0b-b024e22ae275" providerId="ADAL" clId="{4906D9AF-3053-45A4-925E-A8199A174BEA}" dt="2024-03-19T14:01:50.492" v="4589" actId="700"/>
          <ac:spMkLst>
            <pc:docMk/>
            <pc:sldMk cId="3356020336" sldId="405"/>
            <ac:spMk id="6" creationId="{423B93B0-112B-6859-A3E6-81F1BC6FB3B4}"/>
          </ac:spMkLst>
        </pc:spChg>
        <pc:spChg chg="add mod ord">
          <ac:chgData name="Van Langenhoven Els (120)" userId="d773a1bb-3d5a-4a0a-8b0b-b024e22ae275" providerId="ADAL" clId="{4906D9AF-3053-45A4-925E-A8199A174BEA}" dt="2024-03-19T14:02:00.828" v="4632" actId="20577"/>
          <ac:spMkLst>
            <pc:docMk/>
            <pc:sldMk cId="3356020336" sldId="405"/>
            <ac:spMk id="7" creationId="{D4BF2FD1-D284-01AE-494C-714DFCCFFA14}"/>
          </ac:spMkLst>
        </pc:spChg>
        <pc:spChg chg="add mod ord">
          <ac:chgData name="Van Langenhoven Els (120)" userId="d773a1bb-3d5a-4a0a-8b0b-b024e22ae275" providerId="ADAL" clId="{4906D9AF-3053-45A4-925E-A8199A174BEA}" dt="2024-03-19T14:01:50.492" v="4589" actId="700"/>
          <ac:spMkLst>
            <pc:docMk/>
            <pc:sldMk cId="3356020336" sldId="405"/>
            <ac:spMk id="8" creationId="{A0F3228E-8514-6559-2C8D-AA49427E53FD}"/>
          </ac:spMkLst>
        </pc:spChg>
      </pc:sldChg>
      <pc:sldChg chg="addSp modSp add mod ord">
        <pc:chgData name="Van Langenhoven Els (120)" userId="d773a1bb-3d5a-4a0a-8b0b-b024e22ae275" providerId="ADAL" clId="{4906D9AF-3053-45A4-925E-A8199A174BEA}" dt="2024-03-19T14:12:15.463" v="4931" actId="207"/>
        <pc:sldMkLst>
          <pc:docMk/>
          <pc:sldMk cId="3892506710" sldId="406"/>
        </pc:sldMkLst>
        <pc:spChg chg="mod">
          <ac:chgData name="Van Langenhoven Els (120)" userId="d773a1bb-3d5a-4a0a-8b0b-b024e22ae275" providerId="ADAL" clId="{4906D9AF-3053-45A4-925E-A8199A174BEA}" dt="2024-03-19T14:05:13.045" v="4728" actId="1076"/>
          <ac:spMkLst>
            <pc:docMk/>
            <pc:sldMk cId="3892506710" sldId="406"/>
            <ac:spMk id="2" creationId="{CC3BFD0C-2D2B-5C49-E71A-E04BA0F2E051}"/>
          </ac:spMkLst>
        </pc:spChg>
        <pc:spChg chg="mod">
          <ac:chgData name="Van Langenhoven Els (120)" userId="d773a1bb-3d5a-4a0a-8b0b-b024e22ae275" providerId="ADAL" clId="{4906D9AF-3053-45A4-925E-A8199A174BEA}" dt="2024-03-19T14:04:36.249" v="4661"/>
          <ac:spMkLst>
            <pc:docMk/>
            <pc:sldMk cId="3892506710" sldId="406"/>
            <ac:spMk id="3" creationId="{D6CF2C31-E3BF-1D67-42F3-892F3226AB8B}"/>
          </ac:spMkLst>
        </pc:spChg>
        <pc:spChg chg="add mod">
          <ac:chgData name="Van Langenhoven Els (120)" userId="d773a1bb-3d5a-4a0a-8b0b-b024e22ae275" providerId="ADAL" clId="{4906D9AF-3053-45A4-925E-A8199A174BEA}" dt="2024-03-19T14:12:15.463" v="4931" actId="207"/>
          <ac:spMkLst>
            <pc:docMk/>
            <pc:sldMk cId="3892506710" sldId="406"/>
            <ac:spMk id="6" creationId="{163376F8-DD91-100A-4950-36ABD90B6C50}"/>
          </ac:spMkLst>
        </pc:spChg>
        <pc:graphicFrameChg chg="mod modGraphic">
          <ac:chgData name="Van Langenhoven Els (120)" userId="d773a1bb-3d5a-4a0a-8b0b-b024e22ae275" providerId="ADAL" clId="{4906D9AF-3053-45A4-925E-A8199A174BEA}" dt="2024-03-19T14:08:01.629" v="4918" actId="5793"/>
          <ac:graphicFrameMkLst>
            <pc:docMk/>
            <pc:sldMk cId="3892506710" sldId="406"/>
            <ac:graphicFrameMk id="4" creationId="{C44E577F-93BA-539D-CB2C-E6D66F7D3F26}"/>
          </ac:graphicFrameMkLst>
        </pc:graphicFrameChg>
        <pc:picChg chg="mod">
          <ac:chgData name="Van Langenhoven Els (120)" userId="d773a1bb-3d5a-4a0a-8b0b-b024e22ae275" providerId="ADAL" clId="{4906D9AF-3053-45A4-925E-A8199A174BEA}" dt="2024-03-19T14:05:16.381" v="4729" actId="1076"/>
          <ac:picMkLst>
            <pc:docMk/>
            <pc:sldMk cId="3892506710" sldId="406"/>
            <ac:picMk id="5" creationId="{EFF99446-233E-25DC-9ED5-AF7F2E80DC11}"/>
          </ac:picMkLst>
        </pc:picChg>
      </pc:sldChg>
      <pc:sldChg chg="new del">
        <pc:chgData name="Van Langenhoven Els (120)" userId="d773a1bb-3d5a-4a0a-8b0b-b024e22ae275" providerId="ADAL" clId="{4906D9AF-3053-45A4-925E-A8199A174BEA}" dt="2024-03-19T14:15:29.096" v="5021" actId="47"/>
        <pc:sldMkLst>
          <pc:docMk/>
          <pc:sldMk cId="1704010507" sldId="407"/>
        </pc:sldMkLst>
      </pc:sldChg>
    </pc:docChg>
  </pc:docChgLst>
</pc:chgInfo>
</file>

<file path=ppt/diagrams/_rels/data9.xml.rels><?xml version="1.0" encoding="UTF-8" standalone="yes"?>
<Relationships xmlns="http://schemas.openxmlformats.org/package/2006/relationships"><Relationship Id="rId1" Type="http://schemas.openxmlformats.org/officeDocument/2006/relationships/hyperlink" Target="https://www.visitflanders.com/nl/reisinformatie/zorg-en-assistentie" TargetMode="External"/></Relationships>
</file>

<file path=ppt/diagrams/_rels/drawing9.xml.rels><?xml version="1.0" encoding="UTF-8" standalone="yes"?>
<Relationships xmlns="http://schemas.openxmlformats.org/package/2006/relationships"><Relationship Id="rId1" Type="http://schemas.openxmlformats.org/officeDocument/2006/relationships/hyperlink" Target="https://www.visitflanders.com/nl/reisinformatie/zorg-en-assistentie"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333CCA-362F-48D4-B7C2-3007BC759B2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nl-BE"/>
        </a:p>
      </dgm:t>
    </dgm:pt>
    <dgm:pt modelId="{7144E69F-B1CE-402D-AA50-1B31711CEED5}">
      <dgm:prSet phldrT="[Tekst]"/>
      <dgm:spPr/>
      <dgm:t>
        <a:bodyPr/>
        <a:lstStyle/>
        <a:p>
          <a:r>
            <a:rPr lang="nl-BE" dirty="0"/>
            <a:t>naar passende </a:t>
          </a:r>
          <a:r>
            <a:rPr lang="nl-BE" b="1" dirty="0"/>
            <a:t>oplossingen</a:t>
          </a:r>
          <a:r>
            <a:rPr lang="nl-BE" dirty="0"/>
            <a:t> </a:t>
          </a:r>
        </a:p>
      </dgm:t>
    </dgm:pt>
    <dgm:pt modelId="{4CCFC125-712E-404E-994A-E204F21AD597}" type="parTrans" cxnId="{D7D568D8-52D9-4B38-9A6C-675210881FFA}">
      <dgm:prSet/>
      <dgm:spPr/>
      <dgm:t>
        <a:bodyPr/>
        <a:lstStyle/>
        <a:p>
          <a:endParaRPr lang="nl-BE"/>
        </a:p>
      </dgm:t>
    </dgm:pt>
    <dgm:pt modelId="{409880E8-688D-4065-AC52-7A9840F0AE51}" type="sibTrans" cxnId="{D7D568D8-52D9-4B38-9A6C-675210881FFA}">
      <dgm:prSet/>
      <dgm:spPr/>
      <dgm:t>
        <a:bodyPr/>
        <a:lstStyle/>
        <a:p>
          <a:endParaRPr lang="nl-BE"/>
        </a:p>
      </dgm:t>
    </dgm:pt>
    <dgm:pt modelId="{28B8C590-9FFD-40B9-B00C-511382AF44F3}">
      <dgm:prSet phldrT="[Tekst]"/>
      <dgm:spPr/>
      <dgm:t>
        <a:bodyPr/>
        <a:lstStyle/>
        <a:p>
          <a:r>
            <a:rPr lang="nl-BE" dirty="0"/>
            <a:t>bij problemen rond </a:t>
          </a:r>
          <a:r>
            <a:rPr lang="nl-BE" b="1" dirty="0"/>
            <a:t>ziekte, handicap of ouderdom</a:t>
          </a:r>
          <a:r>
            <a:rPr lang="nl-BE" dirty="0"/>
            <a:t>. </a:t>
          </a:r>
        </a:p>
      </dgm:t>
    </dgm:pt>
    <dgm:pt modelId="{57103771-73F6-4A38-89B8-329F08D76DF3}" type="parTrans" cxnId="{4D3C5ADC-EB0B-4673-B0D0-9D7B9E88A994}">
      <dgm:prSet/>
      <dgm:spPr/>
      <dgm:t>
        <a:bodyPr/>
        <a:lstStyle/>
        <a:p>
          <a:endParaRPr lang="nl-BE"/>
        </a:p>
      </dgm:t>
    </dgm:pt>
    <dgm:pt modelId="{B44AF032-CB77-44AA-AB2B-167E3D2A3008}" type="sibTrans" cxnId="{4D3C5ADC-EB0B-4673-B0D0-9D7B9E88A994}">
      <dgm:prSet/>
      <dgm:spPr/>
      <dgm:t>
        <a:bodyPr/>
        <a:lstStyle/>
        <a:p>
          <a:endParaRPr lang="nl-BE"/>
        </a:p>
      </dgm:t>
    </dgm:pt>
    <dgm:pt modelId="{299B2E0D-F6DF-4B13-9596-1DB6C1396E8C}">
      <dgm:prSet phldrT="[Tekst]"/>
      <dgm:spPr/>
      <dgm:t>
        <a:bodyPr/>
        <a:lstStyle/>
        <a:p>
          <a:r>
            <a:rPr lang="nl-BE" b="1" dirty="0"/>
            <a:t>grondige eerste opvang </a:t>
          </a:r>
          <a:r>
            <a:rPr lang="nl-BE" dirty="0"/>
            <a:t>van je hulpvraag</a:t>
          </a:r>
        </a:p>
      </dgm:t>
    </dgm:pt>
    <dgm:pt modelId="{1F67CFCC-A92E-46BE-A5B9-0F926A8C72BD}" type="parTrans" cxnId="{07B9DE70-BB97-47FA-A077-2E8F8F40F33D}">
      <dgm:prSet/>
      <dgm:spPr/>
      <dgm:t>
        <a:bodyPr/>
        <a:lstStyle/>
        <a:p>
          <a:endParaRPr lang="nl-BE"/>
        </a:p>
      </dgm:t>
    </dgm:pt>
    <dgm:pt modelId="{150535A4-FA03-4167-B463-8236BD18D02F}" type="sibTrans" cxnId="{07B9DE70-BB97-47FA-A077-2E8F8F40F33D}">
      <dgm:prSet/>
      <dgm:spPr/>
      <dgm:t>
        <a:bodyPr/>
        <a:lstStyle/>
        <a:p>
          <a:endParaRPr lang="nl-BE"/>
        </a:p>
      </dgm:t>
    </dgm:pt>
    <dgm:pt modelId="{9D0E375D-62B4-40B4-8EC3-7F91FE06A72A}">
      <dgm:prSet phldrT="[Tekst]"/>
      <dgm:spPr/>
      <dgm:t>
        <a:bodyPr/>
        <a:lstStyle/>
        <a:p>
          <a:r>
            <a:rPr lang="nl-BE" b="1" dirty="0"/>
            <a:t>Draagkracht en keuze </a:t>
          </a:r>
          <a:r>
            <a:rPr lang="nl-BE" dirty="0"/>
            <a:t>(jezelf en je omgeving)  </a:t>
          </a:r>
        </a:p>
      </dgm:t>
    </dgm:pt>
    <dgm:pt modelId="{EE4C692F-3F53-4387-A3FD-4BE2AB73E765}" type="parTrans" cxnId="{2F7FD9E6-F13E-4170-9B84-8DA7FA8698DE}">
      <dgm:prSet/>
      <dgm:spPr/>
      <dgm:t>
        <a:bodyPr/>
        <a:lstStyle/>
        <a:p>
          <a:endParaRPr lang="nl-BE"/>
        </a:p>
      </dgm:t>
    </dgm:pt>
    <dgm:pt modelId="{526BAAE0-B091-4778-A833-BE7D95BD08C6}" type="sibTrans" cxnId="{2F7FD9E6-F13E-4170-9B84-8DA7FA8698DE}">
      <dgm:prSet/>
      <dgm:spPr/>
      <dgm:t>
        <a:bodyPr/>
        <a:lstStyle/>
        <a:p>
          <a:endParaRPr lang="nl-BE"/>
        </a:p>
      </dgm:t>
    </dgm:pt>
    <dgm:pt modelId="{E4703CDC-FA72-4529-A801-0DE136EF1CE9}" type="pres">
      <dgm:prSet presAssocID="{03333CCA-362F-48D4-B7C2-3007BC759B2E}" presName="linear" presStyleCnt="0">
        <dgm:presLayoutVars>
          <dgm:dir/>
          <dgm:animLvl val="lvl"/>
          <dgm:resizeHandles val="exact"/>
        </dgm:presLayoutVars>
      </dgm:prSet>
      <dgm:spPr/>
    </dgm:pt>
    <dgm:pt modelId="{D93132F8-7A84-41F3-B1F8-FD55C33334FD}" type="pres">
      <dgm:prSet presAssocID="{7144E69F-B1CE-402D-AA50-1B31711CEED5}" presName="parentLin" presStyleCnt="0"/>
      <dgm:spPr/>
    </dgm:pt>
    <dgm:pt modelId="{36763604-B617-4E0E-BC0C-47209D1E3F7E}" type="pres">
      <dgm:prSet presAssocID="{7144E69F-B1CE-402D-AA50-1B31711CEED5}" presName="parentLeftMargin" presStyleLbl="node1" presStyleIdx="0" presStyleCnt="4"/>
      <dgm:spPr/>
    </dgm:pt>
    <dgm:pt modelId="{AB454B54-C01D-4592-8304-78C8DDCBB083}" type="pres">
      <dgm:prSet presAssocID="{7144E69F-B1CE-402D-AA50-1B31711CEED5}" presName="parentText" presStyleLbl="node1" presStyleIdx="0" presStyleCnt="4">
        <dgm:presLayoutVars>
          <dgm:chMax val="0"/>
          <dgm:bulletEnabled val="1"/>
        </dgm:presLayoutVars>
      </dgm:prSet>
      <dgm:spPr/>
    </dgm:pt>
    <dgm:pt modelId="{773E3D45-A75E-4E96-BCC7-3DFFCD1DCE9D}" type="pres">
      <dgm:prSet presAssocID="{7144E69F-B1CE-402D-AA50-1B31711CEED5}" presName="negativeSpace" presStyleCnt="0"/>
      <dgm:spPr/>
    </dgm:pt>
    <dgm:pt modelId="{70A13E6E-0797-46BB-B8FA-429FA8A4B16C}" type="pres">
      <dgm:prSet presAssocID="{7144E69F-B1CE-402D-AA50-1B31711CEED5}" presName="childText" presStyleLbl="conFgAcc1" presStyleIdx="0" presStyleCnt="4">
        <dgm:presLayoutVars>
          <dgm:bulletEnabled val="1"/>
        </dgm:presLayoutVars>
      </dgm:prSet>
      <dgm:spPr/>
    </dgm:pt>
    <dgm:pt modelId="{5764D853-B452-4E9B-902B-FA3493AA7436}" type="pres">
      <dgm:prSet presAssocID="{409880E8-688D-4065-AC52-7A9840F0AE51}" presName="spaceBetweenRectangles" presStyleCnt="0"/>
      <dgm:spPr/>
    </dgm:pt>
    <dgm:pt modelId="{4D53F000-6829-448D-8D20-97B78942DB48}" type="pres">
      <dgm:prSet presAssocID="{28B8C590-9FFD-40B9-B00C-511382AF44F3}" presName="parentLin" presStyleCnt="0"/>
      <dgm:spPr/>
    </dgm:pt>
    <dgm:pt modelId="{3DF60804-9052-4145-8E87-B5C81556C322}" type="pres">
      <dgm:prSet presAssocID="{28B8C590-9FFD-40B9-B00C-511382AF44F3}" presName="parentLeftMargin" presStyleLbl="node1" presStyleIdx="0" presStyleCnt="4"/>
      <dgm:spPr/>
    </dgm:pt>
    <dgm:pt modelId="{092A2FC9-1016-4F7D-948C-47B3EC78385C}" type="pres">
      <dgm:prSet presAssocID="{28B8C590-9FFD-40B9-B00C-511382AF44F3}" presName="parentText" presStyleLbl="node1" presStyleIdx="1" presStyleCnt="4">
        <dgm:presLayoutVars>
          <dgm:chMax val="0"/>
          <dgm:bulletEnabled val="1"/>
        </dgm:presLayoutVars>
      </dgm:prSet>
      <dgm:spPr/>
    </dgm:pt>
    <dgm:pt modelId="{962CE780-62D4-467A-BB3A-D7D8D9ADC0AD}" type="pres">
      <dgm:prSet presAssocID="{28B8C590-9FFD-40B9-B00C-511382AF44F3}" presName="negativeSpace" presStyleCnt="0"/>
      <dgm:spPr/>
    </dgm:pt>
    <dgm:pt modelId="{FCE662C6-3D26-48A9-963D-75AFD52D0A51}" type="pres">
      <dgm:prSet presAssocID="{28B8C590-9FFD-40B9-B00C-511382AF44F3}" presName="childText" presStyleLbl="conFgAcc1" presStyleIdx="1" presStyleCnt="4">
        <dgm:presLayoutVars>
          <dgm:bulletEnabled val="1"/>
        </dgm:presLayoutVars>
      </dgm:prSet>
      <dgm:spPr/>
    </dgm:pt>
    <dgm:pt modelId="{DE99FDB5-0578-4D1C-B1A6-84AAAC4E2263}" type="pres">
      <dgm:prSet presAssocID="{B44AF032-CB77-44AA-AB2B-167E3D2A3008}" presName="spaceBetweenRectangles" presStyleCnt="0"/>
      <dgm:spPr/>
    </dgm:pt>
    <dgm:pt modelId="{FAB56490-9BB0-4A07-B7E4-058A84FB7D8A}" type="pres">
      <dgm:prSet presAssocID="{299B2E0D-F6DF-4B13-9596-1DB6C1396E8C}" presName="parentLin" presStyleCnt="0"/>
      <dgm:spPr/>
    </dgm:pt>
    <dgm:pt modelId="{31E36798-2C32-4DC6-B222-CD208CECB5C1}" type="pres">
      <dgm:prSet presAssocID="{299B2E0D-F6DF-4B13-9596-1DB6C1396E8C}" presName="parentLeftMargin" presStyleLbl="node1" presStyleIdx="1" presStyleCnt="4"/>
      <dgm:spPr/>
    </dgm:pt>
    <dgm:pt modelId="{6E3FA77A-539F-46FB-B36D-4D65AA5325F9}" type="pres">
      <dgm:prSet presAssocID="{299B2E0D-F6DF-4B13-9596-1DB6C1396E8C}" presName="parentText" presStyleLbl="node1" presStyleIdx="2" presStyleCnt="4">
        <dgm:presLayoutVars>
          <dgm:chMax val="0"/>
          <dgm:bulletEnabled val="1"/>
        </dgm:presLayoutVars>
      </dgm:prSet>
      <dgm:spPr/>
    </dgm:pt>
    <dgm:pt modelId="{46675697-9D87-4C57-9C3D-93F4D7E34BDA}" type="pres">
      <dgm:prSet presAssocID="{299B2E0D-F6DF-4B13-9596-1DB6C1396E8C}" presName="negativeSpace" presStyleCnt="0"/>
      <dgm:spPr/>
    </dgm:pt>
    <dgm:pt modelId="{9A0BD973-69BE-4717-8CE2-A190F25FC829}" type="pres">
      <dgm:prSet presAssocID="{299B2E0D-F6DF-4B13-9596-1DB6C1396E8C}" presName="childText" presStyleLbl="conFgAcc1" presStyleIdx="2" presStyleCnt="4" custLinFactNeighborX="438" custLinFactNeighborY="-7330">
        <dgm:presLayoutVars>
          <dgm:bulletEnabled val="1"/>
        </dgm:presLayoutVars>
      </dgm:prSet>
      <dgm:spPr/>
    </dgm:pt>
    <dgm:pt modelId="{ECB86842-2A94-49BD-A62D-398F1768508A}" type="pres">
      <dgm:prSet presAssocID="{150535A4-FA03-4167-B463-8236BD18D02F}" presName="spaceBetweenRectangles" presStyleCnt="0"/>
      <dgm:spPr/>
    </dgm:pt>
    <dgm:pt modelId="{C3B56C11-7996-4423-8A43-8DB2B13F160B}" type="pres">
      <dgm:prSet presAssocID="{9D0E375D-62B4-40B4-8EC3-7F91FE06A72A}" presName="parentLin" presStyleCnt="0"/>
      <dgm:spPr/>
    </dgm:pt>
    <dgm:pt modelId="{03865C53-5E6E-40BA-A349-E105FD3081EF}" type="pres">
      <dgm:prSet presAssocID="{9D0E375D-62B4-40B4-8EC3-7F91FE06A72A}" presName="parentLeftMargin" presStyleLbl="node1" presStyleIdx="2" presStyleCnt="4"/>
      <dgm:spPr/>
    </dgm:pt>
    <dgm:pt modelId="{45BB02D6-4AB6-44A0-9228-7810685E3B3A}" type="pres">
      <dgm:prSet presAssocID="{9D0E375D-62B4-40B4-8EC3-7F91FE06A72A}" presName="parentText" presStyleLbl="node1" presStyleIdx="3" presStyleCnt="4">
        <dgm:presLayoutVars>
          <dgm:chMax val="0"/>
          <dgm:bulletEnabled val="1"/>
        </dgm:presLayoutVars>
      </dgm:prSet>
      <dgm:spPr/>
    </dgm:pt>
    <dgm:pt modelId="{12598517-22EA-47B5-B4FA-3782F3EAEF52}" type="pres">
      <dgm:prSet presAssocID="{9D0E375D-62B4-40B4-8EC3-7F91FE06A72A}" presName="negativeSpace" presStyleCnt="0"/>
      <dgm:spPr/>
    </dgm:pt>
    <dgm:pt modelId="{2B1FFB06-0E6C-44F0-AFCC-64190E6046DA}" type="pres">
      <dgm:prSet presAssocID="{9D0E375D-62B4-40B4-8EC3-7F91FE06A72A}" presName="childText" presStyleLbl="conFgAcc1" presStyleIdx="3" presStyleCnt="4">
        <dgm:presLayoutVars>
          <dgm:bulletEnabled val="1"/>
        </dgm:presLayoutVars>
      </dgm:prSet>
      <dgm:spPr/>
    </dgm:pt>
  </dgm:ptLst>
  <dgm:cxnLst>
    <dgm:cxn modelId="{059A5307-4E66-4D5C-8EDD-B2CA9A0A7CF1}" type="presOf" srcId="{7144E69F-B1CE-402D-AA50-1B31711CEED5}" destId="{36763604-B617-4E0E-BC0C-47209D1E3F7E}" srcOrd="0" destOrd="0" presId="urn:microsoft.com/office/officeart/2005/8/layout/list1"/>
    <dgm:cxn modelId="{B9835732-08B2-41A1-8A83-906182FFACF4}" type="presOf" srcId="{299B2E0D-F6DF-4B13-9596-1DB6C1396E8C}" destId="{6E3FA77A-539F-46FB-B36D-4D65AA5325F9}" srcOrd="1" destOrd="0" presId="urn:microsoft.com/office/officeart/2005/8/layout/list1"/>
    <dgm:cxn modelId="{DD8E1A62-B648-47F3-A8F0-F7AFBC6C7282}" type="presOf" srcId="{9D0E375D-62B4-40B4-8EC3-7F91FE06A72A}" destId="{45BB02D6-4AB6-44A0-9228-7810685E3B3A}" srcOrd="1" destOrd="0" presId="urn:microsoft.com/office/officeart/2005/8/layout/list1"/>
    <dgm:cxn modelId="{07B9DE70-BB97-47FA-A077-2E8F8F40F33D}" srcId="{03333CCA-362F-48D4-B7C2-3007BC759B2E}" destId="{299B2E0D-F6DF-4B13-9596-1DB6C1396E8C}" srcOrd="2" destOrd="0" parTransId="{1F67CFCC-A92E-46BE-A5B9-0F926A8C72BD}" sibTransId="{150535A4-FA03-4167-B463-8236BD18D02F}"/>
    <dgm:cxn modelId="{86F62759-A733-47F9-945D-9C90DDFC8B55}" type="presOf" srcId="{03333CCA-362F-48D4-B7C2-3007BC759B2E}" destId="{E4703CDC-FA72-4529-A801-0DE136EF1CE9}" srcOrd="0" destOrd="0" presId="urn:microsoft.com/office/officeart/2005/8/layout/list1"/>
    <dgm:cxn modelId="{C79A125A-0AAF-4AED-98F6-CF4630641511}" type="presOf" srcId="{7144E69F-B1CE-402D-AA50-1B31711CEED5}" destId="{AB454B54-C01D-4592-8304-78C8DDCBB083}" srcOrd="1" destOrd="0" presId="urn:microsoft.com/office/officeart/2005/8/layout/list1"/>
    <dgm:cxn modelId="{1D5CEAA2-BC8F-4694-9C98-BB60479B0CFF}" type="presOf" srcId="{28B8C590-9FFD-40B9-B00C-511382AF44F3}" destId="{3DF60804-9052-4145-8E87-B5C81556C322}" srcOrd="0" destOrd="0" presId="urn:microsoft.com/office/officeart/2005/8/layout/list1"/>
    <dgm:cxn modelId="{4835CAC4-2045-4206-A60B-E16C6DB39C07}" type="presOf" srcId="{28B8C590-9FFD-40B9-B00C-511382AF44F3}" destId="{092A2FC9-1016-4F7D-948C-47B3EC78385C}" srcOrd="1" destOrd="0" presId="urn:microsoft.com/office/officeart/2005/8/layout/list1"/>
    <dgm:cxn modelId="{D7D568D8-52D9-4B38-9A6C-675210881FFA}" srcId="{03333CCA-362F-48D4-B7C2-3007BC759B2E}" destId="{7144E69F-B1CE-402D-AA50-1B31711CEED5}" srcOrd="0" destOrd="0" parTransId="{4CCFC125-712E-404E-994A-E204F21AD597}" sibTransId="{409880E8-688D-4065-AC52-7A9840F0AE51}"/>
    <dgm:cxn modelId="{4D3C5ADC-EB0B-4673-B0D0-9D7B9E88A994}" srcId="{03333CCA-362F-48D4-B7C2-3007BC759B2E}" destId="{28B8C590-9FFD-40B9-B00C-511382AF44F3}" srcOrd="1" destOrd="0" parTransId="{57103771-73F6-4A38-89B8-329F08D76DF3}" sibTransId="{B44AF032-CB77-44AA-AB2B-167E3D2A3008}"/>
    <dgm:cxn modelId="{2F7FD9E6-F13E-4170-9B84-8DA7FA8698DE}" srcId="{03333CCA-362F-48D4-B7C2-3007BC759B2E}" destId="{9D0E375D-62B4-40B4-8EC3-7F91FE06A72A}" srcOrd="3" destOrd="0" parTransId="{EE4C692F-3F53-4387-A3FD-4BE2AB73E765}" sibTransId="{526BAAE0-B091-4778-A833-BE7D95BD08C6}"/>
    <dgm:cxn modelId="{DDE5E8E9-8290-4778-8D85-7E09D22CAC26}" type="presOf" srcId="{299B2E0D-F6DF-4B13-9596-1DB6C1396E8C}" destId="{31E36798-2C32-4DC6-B222-CD208CECB5C1}" srcOrd="0" destOrd="0" presId="urn:microsoft.com/office/officeart/2005/8/layout/list1"/>
    <dgm:cxn modelId="{86DDFAED-0EA7-4A32-99C9-BDA38142E5C6}" type="presOf" srcId="{9D0E375D-62B4-40B4-8EC3-7F91FE06A72A}" destId="{03865C53-5E6E-40BA-A349-E105FD3081EF}" srcOrd="0" destOrd="0" presId="urn:microsoft.com/office/officeart/2005/8/layout/list1"/>
    <dgm:cxn modelId="{DC7204A6-2C2A-4ECF-8C0A-9036879BAB86}" type="presParOf" srcId="{E4703CDC-FA72-4529-A801-0DE136EF1CE9}" destId="{D93132F8-7A84-41F3-B1F8-FD55C33334FD}" srcOrd="0" destOrd="0" presId="urn:microsoft.com/office/officeart/2005/8/layout/list1"/>
    <dgm:cxn modelId="{C7251508-32C6-49DA-9FF6-F9256704E4D3}" type="presParOf" srcId="{D93132F8-7A84-41F3-B1F8-FD55C33334FD}" destId="{36763604-B617-4E0E-BC0C-47209D1E3F7E}" srcOrd="0" destOrd="0" presId="urn:microsoft.com/office/officeart/2005/8/layout/list1"/>
    <dgm:cxn modelId="{875E35C8-7589-4AB1-92C0-74119FBC75AD}" type="presParOf" srcId="{D93132F8-7A84-41F3-B1F8-FD55C33334FD}" destId="{AB454B54-C01D-4592-8304-78C8DDCBB083}" srcOrd="1" destOrd="0" presId="urn:microsoft.com/office/officeart/2005/8/layout/list1"/>
    <dgm:cxn modelId="{8ACD9035-6E10-46D6-AFB5-0DDD35446B75}" type="presParOf" srcId="{E4703CDC-FA72-4529-A801-0DE136EF1CE9}" destId="{773E3D45-A75E-4E96-BCC7-3DFFCD1DCE9D}" srcOrd="1" destOrd="0" presId="urn:microsoft.com/office/officeart/2005/8/layout/list1"/>
    <dgm:cxn modelId="{2A1E84E1-8701-44A9-9B84-AA9E602A8372}" type="presParOf" srcId="{E4703CDC-FA72-4529-A801-0DE136EF1CE9}" destId="{70A13E6E-0797-46BB-B8FA-429FA8A4B16C}" srcOrd="2" destOrd="0" presId="urn:microsoft.com/office/officeart/2005/8/layout/list1"/>
    <dgm:cxn modelId="{AECFD198-4633-4F63-A8DC-FC6ADB30FAF4}" type="presParOf" srcId="{E4703CDC-FA72-4529-A801-0DE136EF1CE9}" destId="{5764D853-B452-4E9B-902B-FA3493AA7436}" srcOrd="3" destOrd="0" presId="urn:microsoft.com/office/officeart/2005/8/layout/list1"/>
    <dgm:cxn modelId="{064D7C7A-0ED6-4A07-8DBF-45A878A5BAA1}" type="presParOf" srcId="{E4703CDC-FA72-4529-A801-0DE136EF1CE9}" destId="{4D53F000-6829-448D-8D20-97B78942DB48}" srcOrd="4" destOrd="0" presId="urn:microsoft.com/office/officeart/2005/8/layout/list1"/>
    <dgm:cxn modelId="{B1C579A9-8729-4056-B2E3-7436010DDBBE}" type="presParOf" srcId="{4D53F000-6829-448D-8D20-97B78942DB48}" destId="{3DF60804-9052-4145-8E87-B5C81556C322}" srcOrd="0" destOrd="0" presId="urn:microsoft.com/office/officeart/2005/8/layout/list1"/>
    <dgm:cxn modelId="{16C7417E-0D33-4A72-9F3E-A192CC2A31CD}" type="presParOf" srcId="{4D53F000-6829-448D-8D20-97B78942DB48}" destId="{092A2FC9-1016-4F7D-948C-47B3EC78385C}" srcOrd="1" destOrd="0" presId="urn:microsoft.com/office/officeart/2005/8/layout/list1"/>
    <dgm:cxn modelId="{678C23C5-8536-4618-B35E-9768594AB83A}" type="presParOf" srcId="{E4703CDC-FA72-4529-A801-0DE136EF1CE9}" destId="{962CE780-62D4-467A-BB3A-D7D8D9ADC0AD}" srcOrd="5" destOrd="0" presId="urn:microsoft.com/office/officeart/2005/8/layout/list1"/>
    <dgm:cxn modelId="{C44CEBAE-B972-4894-933A-5F54BC56B8D2}" type="presParOf" srcId="{E4703CDC-FA72-4529-A801-0DE136EF1CE9}" destId="{FCE662C6-3D26-48A9-963D-75AFD52D0A51}" srcOrd="6" destOrd="0" presId="urn:microsoft.com/office/officeart/2005/8/layout/list1"/>
    <dgm:cxn modelId="{501C5FAB-27D2-4736-80D7-7DD51A55DADF}" type="presParOf" srcId="{E4703CDC-FA72-4529-A801-0DE136EF1CE9}" destId="{DE99FDB5-0578-4D1C-B1A6-84AAAC4E2263}" srcOrd="7" destOrd="0" presId="urn:microsoft.com/office/officeart/2005/8/layout/list1"/>
    <dgm:cxn modelId="{DBBF4ED4-198A-4B19-B48B-A45310A98478}" type="presParOf" srcId="{E4703CDC-FA72-4529-A801-0DE136EF1CE9}" destId="{FAB56490-9BB0-4A07-B7E4-058A84FB7D8A}" srcOrd="8" destOrd="0" presId="urn:microsoft.com/office/officeart/2005/8/layout/list1"/>
    <dgm:cxn modelId="{FFE8D793-B7E0-405C-AD40-4F897120FC2E}" type="presParOf" srcId="{FAB56490-9BB0-4A07-B7E4-058A84FB7D8A}" destId="{31E36798-2C32-4DC6-B222-CD208CECB5C1}" srcOrd="0" destOrd="0" presId="urn:microsoft.com/office/officeart/2005/8/layout/list1"/>
    <dgm:cxn modelId="{54EF7BF3-F895-4E06-B6E4-9EE5A663B192}" type="presParOf" srcId="{FAB56490-9BB0-4A07-B7E4-058A84FB7D8A}" destId="{6E3FA77A-539F-46FB-B36D-4D65AA5325F9}" srcOrd="1" destOrd="0" presId="urn:microsoft.com/office/officeart/2005/8/layout/list1"/>
    <dgm:cxn modelId="{FAC0FF3F-1B73-4631-A865-D4DA9A041436}" type="presParOf" srcId="{E4703CDC-FA72-4529-A801-0DE136EF1CE9}" destId="{46675697-9D87-4C57-9C3D-93F4D7E34BDA}" srcOrd="9" destOrd="0" presId="urn:microsoft.com/office/officeart/2005/8/layout/list1"/>
    <dgm:cxn modelId="{0540D465-FF16-4B0C-B9E3-D73803C7DF27}" type="presParOf" srcId="{E4703CDC-FA72-4529-A801-0DE136EF1CE9}" destId="{9A0BD973-69BE-4717-8CE2-A190F25FC829}" srcOrd="10" destOrd="0" presId="urn:microsoft.com/office/officeart/2005/8/layout/list1"/>
    <dgm:cxn modelId="{CFE50D2B-2093-4CB8-B2F0-5DD6F0E17AAD}" type="presParOf" srcId="{E4703CDC-FA72-4529-A801-0DE136EF1CE9}" destId="{ECB86842-2A94-49BD-A62D-398F1768508A}" srcOrd="11" destOrd="0" presId="urn:microsoft.com/office/officeart/2005/8/layout/list1"/>
    <dgm:cxn modelId="{F2D3AAEA-0FEA-4B64-A7A0-4B183D889B3F}" type="presParOf" srcId="{E4703CDC-FA72-4529-A801-0DE136EF1CE9}" destId="{C3B56C11-7996-4423-8A43-8DB2B13F160B}" srcOrd="12" destOrd="0" presId="urn:microsoft.com/office/officeart/2005/8/layout/list1"/>
    <dgm:cxn modelId="{4838ACB1-A674-493E-96FF-58B0C60BD495}" type="presParOf" srcId="{C3B56C11-7996-4423-8A43-8DB2B13F160B}" destId="{03865C53-5E6E-40BA-A349-E105FD3081EF}" srcOrd="0" destOrd="0" presId="urn:microsoft.com/office/officeart/2005/8/layout/list1"/>
    <dgm:cxn modelId="{EAE7E357-CEA1-4257-9D2D-24C16C3C0276}" type="presParOf" srcId="{C3B56C11-7996-4423-8A43-8DB2B13F160B}" destId="{45BB02D6-4AB6-44A0-9228-7810685E3B3A}" srcOrd="1" destOrd="0" presId="urn:microsoft.com/office/officeart/2005/8/layout/list1"/>
    <dgm:cxn modelId="{2403C7C7-0DD8-4B17-8B71-DE4EE1F58EB5}" type="presParOf" srcId="{E4703CDC-FA72-4529-A801-0DE136EF1CE9}" destId="{12598517-22EA-47B5-B4FA-3782F3EAEF52}" srcOrd="13" destOrd="0" presId="urn:microsoft.com/office/officeart/2005/8/layout/list1"/>
    <dgm:cxn modelId="{99D83501-A6E1-4173-8A40-E0BAC265F8CB}" type="presParOf" srcId="{E4703CDC-FA72-4529-A801-0DE136EF1CE9}" destId="{2B1FFB06-0E6C-44F0-AFCC-64190E6046DA}"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36B8D3-D103-40B7-A538-6DE5F4967207}" type="doc">
      <dgm:prSet loTypeId="urn:microsoft.com/office/officeart/2005/8/layout/chart3" loCatId="cycle" qsTypeId="urn:microsoft.com/office/officeart/2005/8/quickstyle/3d1" qsCatId="3D" csTypeId="urn:microsoft.com/office/officeart/2005/8/colors/colorful2" csCatId="colorful" phldr="1"/>
      <dgm:spPr/>
    </dgm:pt>
    <dgm:pt modelId="{39B1D6D3-7384-48B1-9C34-767758B0ED6F}">
      <dgm:prSet phldrT="[Tekst]"/>
      <dgm:spPr/>
      <dgm:t>
        <a:bodyPr/>
        <a:lstStyle/>
        <a:p>
          <a:r>
            <a:rPr lang="nl-BE" b="1" dirty="0"/>
            <a:t>Ondersteuning</a:t>
          </a:r>
        </a:p>
      </dgm:t>
    </dgm:pt>
    <dgm:pt modelId="{51627783-E773-4E3D-839E-9379F8961D1D}" type="parTrans" cxnId="{96B3C1ED-6E94-4840-A1D8-74FBD0D4C4F0}">
      <dgm:prSet/>
      <dgm:spPr/>
      <dgm:t>
        <a:bodyPr/>
        <a:lstStyle/>
        <a:p>
          <a:endParaRPr lang="nl-BE"/>
        </a:p>
      </dgm:t>
    </dgm:pt>
    <dgm:pt modelId="{BA071886-0B64-451B-954B-742E2CE6B0A1}" type="sibTrans" cxnId="{96B3C1ED-6E94-4840-A1D8-74FBD0D4C4F0}">
      <dgm:prSet/>
      <dgm:spPr/>
      <dgm:t>
        <a:bodyPr/>
        <a:lstStyle/>
        <a:p>
          <a:endParaRPr lang="nl-BE"/>
        </a:p>
      </dgm:t>
    </dgm:pt>
    <dgm:pt modelId="{7A6F76C6-3CBB-40B8-9786-2F851EE95437}">
      <dgm:prSet phldrT="[Tekst]" custT="1"/>
      <dgm:spPr/>
      <dgm:t>
        <a:bodyPr/>
        <a:lstStyle/>
        <a:p>
          <a:r>
            <a:rPr lang="nl-BE" sz="2400" b="1" dirty="0"/>
            <a:t>Sociale rechten</a:t>
          </a:r>
        </a:p>
      </dgm:t>
    </dgm:pt>
    <dgm:pt modelId="{19843BD9-2693-4A92-BC0E-E8B081F0BB98}" type="parTrans" cxnId="{670FF71A-5863-4901-8D85-227B2A582586}">
      <dgm:prSet/>
      <dgm:spPr/>
      <dgm:t>
        <a:bodyPr/>
        <a:lstStyle/>
        <a:p>
          <a:endParaRPr lang="nl-BE"/>
        </a:p>
      </dgm:t>
    </dgm:pt>
    <dgm:pt modelId="{805BD03A-46B0-4340-8DC0-23D5C563D988}" type="sibTrans" cxnId="{670FF71A-5863-4901-8D85-227B2A582586}">
      <dgm:prSet/>
      <dgm:spPr/>
      <dgm:t>
        <a:bodyPr/>
        <a:lstStyle/>
        <a:p>
          <a:endParaRPr lang="nl-BE"/>
        </a:p>
      </dgm:t>
    </dgm:pt>
    <dgm:pt modelId="{5F103EFF-4B04-4CFE-9A20-FC43AD7190BE}">
      <dgm:prSet phldrT="[Tekst]" custT="1"/>
      <dgm:spPr/>
      <dgm:t>
        <a:bodyPr/>
        <a:lstStyle/>
        <a:p>
          <a:r>
            <a:rPr lang="nl-BE" sz="2400" b="1" dirty="0"/>
            <a:t>Werk </a:t>
          </a:r>
        </a:p>
      </dgm:t>
    </dgm:pt>
    <dgm:pt modelId="{3F6E7964-94DB-41FA-A6C9-158E284A7CD9}" type="parTrans" cxnId="{EE18EB9C-0418-4FD0-8DC2-B4CB00592831}">
      <dgm:prSet/>
      <dgm:spPr/>
      <dgm:t>
        <a:bodyPr/>
        <a:lstStyle/>
        <a:p>
          <a:endParaRPr lang="nl-BE"/>
        </a:p>
      </dgm:t>
    </dgm:pt>
    <dgm:pt modelId="{4545D6A7-48C4-4368-A16C-DEB8DCFBCC7F}" type="sibTrans" cxnId="{EE18EB9C-0418-4FD0-8DC2-B4CB00592831}">
      <dgm:prSet/>
      <dgm:spPr/>
      <dgm:t>
        <a:bodyPr/>
        <a:lstStyle/>
        <a:p>
          <a:endParaRPr lang="nl-BE"/>
        </a:p>
      </dgm:t>
    </dgm:pt>
    <dgm:pt modelId="{61D3BEC1-18B2-4AA3-89C7-2286BAE52C5D}">
      <dgm:prSet phldrT="[Tekst]" custT="1"/>
      <dgm:spPr/>
      <dgm:t>
        <a:bodyPr/>
        <a:lstStyle/>
        <a:p>
          <a:r>
            <a:rPr lang="nl-BE" sz="2400" b="1" dirty="0"/>
            <a:t>Hulpmiddelen</a:t>
          </a:r>
        </a:p>
      </dgm:t>
    </dgm:pt>
    <dgm:pt modelId="{C838B7A5-0852-4865-8A6F-32E24075910A}" type="parTrans" cxnId="{0F2849F7-CB11-4BE7-99C1-E411BAF106B5}">
      <dgm:prSet/>
      <dgm:spPr/>
      <dgm:t>
        <a:bodyPr/>
        <a:lstStyle/>
        <a:p>
          <a:endParaRPr lang="nl-BE"/>
        </a:p>
      </dgm:t>
    </dgm:pt>
    <dgm:pt modelId="{1856ACA9-83D2-455C-9FFA-82A83576BF62}" type="sibTrans" cxnId="{0F2849F7-CB11-4BE7-99C1-E411BAF106B5}">
      <dgm:prSet/>
      <dgm:spPr/>
      <dgm:t>
        <a:bodyPr/>
        <a:lstStyle/>
        <a:p>
          <a:endParaRPr lang="nl-BE"/>
        </a:p>
      </dgm:t>
    </dgm:pt>
    <dgm:pt modelId="{F91807E3-B798-4DE1-BE02-D48FA9E1903E}">
      <dgm:prSet phldrT="[Tekst]" custT="1"/>
      <dgm:spPr/>
      <dgm:t>
        <a:bodyPr/>
        <a:lstStyle/>
        <a:p>
          <a:r>
            <a:rPr lang="nl-BE" sz="2400" b="1" dirty="0"/>
            <a:t>Vrije tijd</a:t>
          </a:r>
        </a:p>
      </dgm:t>
    </dgm:pt>
    <dgm:pt modelId="{9A17A549-BDA9-4D13-B0C4-1D53EC51AEAC}" type="parTrans" cxnId="{EF0561DB-C64E-44C3-B946-27B672C0861E}">
      <dgm:prSet/>
      <dgm:spPr/>
      <dgm:t>
        <a:bodyPr/>
        <a:lstStyle/>
        <a:p>
          <a:endParaRPr lang="nl-BE"/>
        </a:p>
      </dgm:t>
    </dgm:pt>
    <dgm:pt modelId="{928AC19D-8715-4BF0-82F9-E971C3F279E1}" type="sibTrans" cxnId="{EF0561DB-C64E-44C3-B946-27B672C0861E}">
      <dgm:prSet/>
      <dgm:spPr/>
      <dgm:t>
        <a:bodyPr/>
        <a:lstStyle/>
        <a:p>
          <a:endParaRPr lang="nl-BE"/>
        </a:p>
      </dgm:t>
    </dgm:pt>
    <dgm:pt modelId="{DBF0B396-6027-4130-AB89-0691E8C34AB5}">
      <dgm:prSet phldrT="[Tekst]"/>
      <dgm:spPr/>
      <dgm:t>
        <a:bodyPr/>
        <a:lstStyle/>
        <a:p>
          <a:r>
            <a:rPr lang="nl-BE" dirty="0"/>
            <a:t>…</a:t>
          </a:r>
        </a:p>
      </dgm:t>
    </dgm:pt>
    <dgm:pt modelId="{E777E9B8-7340-4BB6-A668-568ADF7662B9}" type="parTrans" cxnId="{DE5B394A-9E64-4235-A2D8-DFD1A3B23EAC}">
      <dgm:prSet/>
      <dgm:spPr/>
      <dgm:t>
        <a:bodyPr/>
        <a:lstStyle/>
        <a:p>
          <a:endParaRPr lang="nl-BE"/>
        </a:p>
      </dgm:t>
    </dgm:pt>
    <dgm:pt modelId="{4021CE6A-0544-4B06-A9FD-ED0DE3D3D995}" type="sibTrans" cxnId="{DE5B394A-9E64-4235-A2D8-DFD1A3B23EAC}">
      <dgm:prSet/>
      <dgm:spPr/>
      <dgm:t>
        <a:bodyPr/>
        <a:lstStyle/>
        <a:p>
          <a:endParaRPr lang="nl-BE"/>
        </a:p>
      </dgm:t>
    </dgm:pt>
    <dgm:pt modelId="{7058A9E8-8787-4CA3-866D-94A777195E50}" type="pres">
      <dgm:prSet presAssocID="{6F36B8D3-D103-40B7-A538-6DE5F4967207}" presName="compositeShape" presStyleCnt="0">
        <dgm:presLayoutVars>
          <dgm:chMax val="7"/>
          <dgm:dir/>
          <dgm:resizeHandles val="exact"/>
        </dgm:presLayoutVars>
      </dgm:prSet>
      <dgm:spPr/>
    </dgm:pt>
    <dgm:pt modelId="{83FEDFA4-1B84-4399-8362-D4F589EA9ABB}" type="pres">
      <dgm:prSet presAssocID="{6F36B8D3-D103-40B7-A538-6DE5F4967207}" presName="wedge1" presStyleLbl="node1" presStyleIdx="0" presStyleCnt="6" custScaleX="110470" custScaleY="100436" custLinFactNeighborX="-495" custLinFactNeighborY="-531"/>
      <dgm:spPr/>
    </dgm:pt>
    <dgm:pt modelId="{A4C4F053-5883-4906-8C90-F6B014244E42}" type="pres">
      <dgm:prSet presAssocID="{6F36B8D3-D103-40B7-A538-6DE5F4967207}" presName="wedge1Tx" presStyleLbl="node1" presStyleIdx="0" presStyleCnt="6">
        <dgm:presLayoutVars>
          <dgm:chMax val="0"/>
          <dgm:chPref val="0"/>
          <dgm:bulletEnabled val="1"/>
        </dgm:presLayoutVars>
      </dgm:prSet>
      <dgm:spPr/>
    </dgm:pt>
    <dgm:pt modelId="{48E8E5FE-8A63-4F9C-A1F9-3620334A3E92}" type="pres">
      <dgm:prSet presAssocID="{6F36B8D3-D103-40B7-A538-6DE5F4967207}" presName="wedge2" presStyleLbl="node1" presStyleIdx="1" presStyleCnt="6" custScaleX="131444" custScaleY="94855" custLinFactNeighborX="1238" custLinFactNeighborY="-2228"/>
      <dgm:spPr/>
    </dgm:pt>
    <dgm:pt modelId="{031E51AD-E536-4DAA-89A4-B9FB73D6F961}" type="pres">
      <dgm:prSet presAssocID="{6F36B8D3-D103-40B7-A538-6DE5F4967207}" presName="wedge2Tx" presStyleLbl="node1" presStyleIdx="1" presStyleCnt="6">
        <dgm:presLayoutVars>
          <dgm:chMax val="0"/>
          <dgm:chPref val="0"/>
          <dgm:bulletEnabled val="1"/>
        </dgm:presLayoutVars>
      </dgm:prSet>
      <dgm:spPr/>
    </dgm:pt>
    <dgm:pt modelId="{56954C8E-9E55-4F3C-9372-287659CAD602}" type="pres">
      <dgm:prSet presAssocID="{6F36B8D3-D103-40B7-A538-6DE5F4967207}" presName="wedge3" presStyleLbl="node1" presStyleIdx="2" presStyleCnt="6" custScaleX="112921" custScaleY="119203" custLinFactNeighborX="2476"/>
      <dgm:spPr/>
    </dgm:pt>
    <dgm:pt modelId="{2ADCFE2B-55C2-41FB-AFE3-2F8E43703F7E}" type="pres">
      <dgm:prSet presAssocID="{6F36B8D3-D103-40B7-A538-6DE5F4967207}" presName="wedge3Tx" presStyleLbl="node1" presStyleIdx="2" presStyleCnt="6">
        <dgm:presLayoutVars>
          <dgm:chMax val="0"/>
          <dgm:chPref val="0"/>
          <dgm:bulletEnabled val="1"/>
        </dgm:presLayoutVars>
      </dgm:prSet>
      <dgm:spPr/>
    </dgm:pt>
    <dgm:pt modelId="{CAD76C36-C1CD-4E4C-B50F-E8F8A675802D}" type="pres">
      <dgm:prSet presAssocID="{6F36B8D3-D103-40B7-A538-6DE5F4967207}" presName="wedge4" presStyleLbl="node1" presStyleIdx="3" presStyleCnt="6" custScaleX="124362" custScaleY="123485" custLinFactNeighborX="1238" custLinFactNeighborY="459"/>
      <dgm:spPr/>
    </dgm:pt>
    <dgm:pt modelId="{B2B39022-A5F1-48AC-A48C-B1454F9B7F07}" type="pres">
      <dgm:prSet presAssocID="{6F36B8D3-D103-40B7-A538-6DE5F4967207}" presName="wedge4Tx" presStyleLbl="node1" presStyleIdx="3" presStyleCnt="6">
        <dgm:presLayoutVars>
          <dgm:chMax val="0"/>
          <dgm:chPref val="0"/>
          <dgm:bulletEnabled val="1"/>
        </dgm:presLayoutVars>
      </dgm:prSet>
      <dgm:spPr/>
    </dgm:pt>
    <dgm:pt modelId="{437C60A2-3FE3-4967-A2EA-DC37F8CA8F35}" type="pres">
      <dgm:prSet presAssocID="{6F36B8D3-D103-40B7-A538-6DE5F4967207}" presName="wedge5" presStyleLbl="node1" presStyleIdx="4" presStyleCnt="6" custScaleX="131260" custScaleY="114239" custLinFactNeighborY="743"/>
      <dgm:spPr/>
    </dgm:pt>
    <dgm:pt modelId="{83B5EB43-F6F6-4010-B0C8-C4AFB23CC6CC}" type="pres">
      <dgm:prSet presAssocID="{6F36B8D3-D103-40B7-A538-6DE5F4967207}" presName="wedge5Tx" presStyleLbl="node1" presStyleIdx="4" presStyleCnt="6">
        <dgm:presLayoutVars>
          <dgm:chMax val="0"/>
          <dgm:chPref val="0"/>
          <dgm:bulletEnabled val="1"/>
        </dgm:presLayoutVars>
      </dgm:prSet>
      <dgm:spPr/>
    </dgm:pt>
    <dgm:pt modelId="{EE322696-CC30-46FA-A6B3-80415B8D27BC}" type="pres">
      <dgm:prSet presAssocID="{6F36B8D3-D103-40B7-A538-6DE5F4967207}" presName="wedge6" presStyleLbl="node1" presStyleIdx="5" presStyleCnt="6" custScaleX="134727" custScaleY="109579"/>
      <dgm:spPr/>
    </dgm:pt>
    <dgm:pt modelId="{ED9B4244-F1E8-4A2D-93E5-CCFC8EB8C35E}" type="pres">
      <dgm:prSet presAssocID="{6F36B8D3-D103-40B7-A538-6DE5F4967207}" presName="wedge6Tx" presStyleLbl="node1" presStyleIdx="5" presStyleCnt="6">
        <dgm:presLayoutVars>
          <dgm:chMax val="0"/>
          <dgm:chPref val="0"/>
          <dgm:bulletEnabled val="1"/>
        </dgm:presLayoutVars>
      </dgm:prSet>
      <dgm:spPr/>
    </dgm:pt>
  </dgm:ptLst>
  <dgm:cxnLst>
    <dgm:cxn modelId="{670FF71A-5863-4901-8D85-227B2A582586}" srcId="{6F36B8D3-D103-40B7-A538-6DE5F4967207}" destId="{7A6F76C6-3CBB-40B8-9786-2F851EE95437}" srcOrd="1" destOrd="0" parTransId="{19843BD9-2693-4A92-BC0E-E8B081F0BB98}" sibTransId="{805BD03A-46B0-4340-8DC0-23D5C563D988}"/>
    <dgm:cxn modelId="{535A561D-D091-4770-8480-5AE3F20ED882}" type="presOf" srcId="{7A6F76C6-3CBB-40B8-9786-2F851EE95437}" destId="{48E8E5FE-8A63-4F9C-A1F9-3620334A3E92}" srcOrd="0" destOrd="0" presId="urn:microsoft.com/office/officeart/2005/8/layout/chart3"/>
    <dgm:cxn modelId="{AA970325-53BD-4958-A11D-B4001FBB8884}" type="presOf" srcId="{F91807E3-B798-4DE1-BE02-D48FA9E1903E}" destId="{83B5EB43-F6F6-4010-B0C8-C4AFB23CC6CC}" srcOrd="1" destOrd="0" presId="urn:microsoft.com/office/officeart/2005/8/layout/chart3"/>
    <dgm:cxn modelId="{26ED543B-1AE1-4E76-A15C-CFE2194A27B7}" type="presOf" srcId="{5F103EFF-4B04-4CFE-9A20-FC43AD7190BE}" destId="{2ADCFE2B-55C2-41FB-AFE3-2F8E43703F7E}" srcOrd="1" destOrd="0" presId="urn:microsoft.com/office/officeart/2005/8/layout/chart3"/>
    <dgm:cxn modelId="{DE5B394A-9E64-4235-A2D8-DFD1A3B23EAC}" srcId="{6F36B8D3-D103-40B7-A538-6DE5F4967207}" destId="{DBF0B396-6027-4130-AB89-0691E8C34AB5}" srcOrd="5" destOrd="0" parTransId="{E777E9B8-7340-4BB6-A668-568ADF7662B9}" sibTransId="{4021CE6A-0544-4B06-A9FD-ED0DE3D3D995}"/>
    <dgm:cxn modelId="{2CFA177E-21CB-45D1-868B-2249D73B84C8}" type="presOf" srcId="{61D3BEC1-18B2-4AA3-89C7-2286BAE52C5D}" destId="{CAD76C36-C1CD-4E4C-B50F-E8F8A675802D}" srcOrd="0" destOrd="0" presId="urn:microsoft.com/office/officeart/2005/8/layout/chart3"/>
    <dgm:cxn modelId="{51293380-51F4-457A-A85C-56B604CFAE13}" type="presOf" srcId="{39B1D6D3-7384-48B1-9C34-767758B0ED6F}" destId="{A4C4F053-5883-4906-8C90-F6B014244E42}" srcOrd="1" destOrd="0" presId="urn:microsoft.com/office/officeart/2005/8/layout/chart3"/>
    <dgm:cxn modelId="{27052F82-702B-4B60-A301-84DC1104465D}" type="presOf" srcId="{39B1D6D3-7384-48B1-9C34-767758B0ED6F}" destId="{83FEDFA4-1B84-4399-8362-D4F589EA9ABB}" srcOrd="0" destOrd="0" presId="urn:microsoft.com/office/officeart/2005/8/layout/chart3"/>
    <dgm:cxn modelId="{EE18EB9C-0418-4FD0-8DC2-B4CB00592831}" srcId="{6F36B8D3-D103-40B7-A538-6DE5F4967207}" destId="{5F103EFF-4B04-4CFE-9A20-FC43AD7190BE}" srcOrd="2" destOrd="0" parTransId="{3F6E7964-94DB-41FA-A6C9-158E284A7CD9}" sibTransId="{4545D6A7-48C4-4368-A16C-DEB8DCFBCC7F}"/>
    <dgm:cxn modelId="{5E2764A0-2CBB-45D7-9276-DC8EB1E7D77B}" type="presOf" srcId="{5F103EFF-4B04-4CFE-9A20-FC43AD7190BE}" destId="{56954C8E-9E55-4F3C-9372-287659CAD602}" srcOrd="0" destOrd="0" presId="urn:microsoft.com/office/officeart/2005/8/layout/chart3"/>
    <dgm:cxn modelId="{262E1BB1-F853-458A-A4CE-592F74C7CA25}" type="presOf" srcId="{F91807E3-B798-4DE1-BE02-D48FA9E1903E}" destId="{437C60A2-3FE3-4967-A2EA-DC37F8CA8F35}" srcOrd="0" destOrd="0" presId="urn:microsoft.com/office/officeart/2005/8/layout/chart3"/>
    <dgm:cxn modelId="{30B162BA-64C5-4788-B49F-F52549D5836F}" type="presOf" srcId="{7A6F76C6-3CBB-40B8-9786-2F851EE95437}" destId="{031E51AD-E536-4DAA-89A4-B9FB73D6F961}" srcOrd="1" destOrd="0" presId="urn:microsoft.com/office/officeart/2005/8/layout/chart3"/>
    <dgm:cxn modelId="{3DDDB0C6-A235-4B82-BAB9-465EF100C209}" type="presOf" srcId="{61D3BEC1-18B2-4AA3-89C7-2286BAE52C5D}" destId="{B2B39022-A5F1-48AC-A48C-B1454F9B7F07}" srcOrd="1" destOrd="0" presId="urn:microsoft.com/office/officeart/2005/8/layout/chart3"/>
    <dgm:cxn modelId="{46268CC8-6F05-46B0-A0F8-FA4E644A1F99}" type="presOf" srcId="{6F36B8D3-D103-40B7-A538-6DE5F4967207}" destId="{7058A9E8-8787-4CA3-866D-94A777195E50}" srcOrd="0" destOrd="0" presId="urn:microsoft.com/office/officeart/2005/8/layout/chart3"/>
    <dgm:cxn modelId="{EF0561DB-C64E-44C3-B946-27B672C0861E}" srcId="{6F36B8D3-D103-40B7-A538-6DE5F4967207}" destId="{F91807E3-B798-4DE1-BE02-D48FA9E1903E}" srcOrd="4" destOrd="0" parTransId="{9A17A549-BDA9-4D13-B0C4-1D53EC51AEAC}" sibTransId="{928AC19D-8715-4BF0-82F9-E971C3F279E1}"/>
    <dgm:cxn modelId="{96B3C1ED-6E94-4840-A1D8-74FBD0D4C4F0}" srcId="{6F36B8D3-D103-40B7-A538-6DE5F4967207}" destId="{39B1D6D3-7384-48B1-9C34-767758B0ED6F}" srcOrd="0" destOrd="0" parTransId="{51627783-E773-4E3D-839E-9379F8961D1D}" sibTransId="{BA071886-0B64-451B-954B-742E2CE6B0A1}"/>
    <dgm:cxn modelId="{75D5FEEE-72F4-4CF4-8F5C-B98CC7FF5C5A}" type="presOf" srcId="{DBF0B396-6027-4130-AB89-0691E8C34AB5}" destId="{ED9B4244-F1E8-4A2D-93E5-CCFC8EB8C35E}" srcOrd="1" destOrd="0" presId="urn:microsoft.com/office/officeart/2005/8/layout/chart3"/>
    <dgm:cxn modelId="{0F2849F7-CB11-4BE7-99C1-E411BAF106B5}" srcId="{6F36B8D3-D103-40B7-A538-6DE5F4967207}" destId="{61D3BEC1-18B2-4AA3-89C7-2286BAE52C5D}" srcOrd="3" destOrd="0" parTransId="{C838B7A5-0852-4865-8A6F-32E24075910A}" sibTransId="{1856ACA9-83D2-455C-9FFA-82A83576BF62}"/>
    <dgm:cxn modelId="{B30D79FB-FCC2-4101-AC55-FF5EB9A72DA1}" type="presOf" srcId="{DBF0B396-6027-4130-AB89-0691E8C34AB5}" destId="{EE322696-CC30-46FA-A6B3-80415B8D27BC}" srcOrd="0" destOrd="0" presId="urn:microsoft.com/office/officeart/2005/8/layout/chart3"/>
    <dgm:cxn modelId="{5EC11D06-C426-47D4-B510-6D26E2D9B62A}" type="presParOf" srcId="{7058A9E8-8787-4CA3-866D-94A777195E50}" destId="{83FEDFA4-1B84-4399-8362-D4F589EA9ABB}" srcOrd="0" destOrd="0" presId="urn:microsoft.com/office/officeart/2005/8/layout/chart3"/>
    <dgm:cxn modelId="{FBA3DDEE-99DA-449D-A377-7D140ED635F5}" type="presParOf" srcId="{7058A9E8-8787-4CA3-866D-94A777195E50}" destId="{A4C4F053-5883-4906-8C90-F6B014244E42}" srcOrd="1" destOrd="0" presId="urn:microsoft.com/office/officeart/2005/8/layout/chart3"/>
    <dgm:cxn modelId="{A7AEFE05-C3C2-4EC5-870D-11A37489B0D2}" type="presParOf" srcId="{7058A9E8-8787-4CA3-866D-94A777195E50}" destId="{48E8E5FE-8A63-4F9C-A1F9-3620334A3E92}" srcOrd="2" destOrd="0" presId="urn:microsoft.com/office/officeart/2005/8/layout/chart3"/>
    <dgm:cxn modelId="{0068A336-10EA-49B7-99F8-A6F36232B68B}" type="presParOf" srcId="{7058A9E8-8787-4CA3-866D-94A777195E50}" destId="{031E51AD-E536-4DAA-89A4-B9FB73D6F961}" srcOrd="3" destOrd="0" presId="urn:microsoft.com/office/officeart/2005/8/layout/chart3"/>
    <dgm:cxn modelId="{8616E857-C5A8-485C-B6CB-E83FC37C7E65}" type="presParOf" srcId="{7058A9E8-8787-4CA3-866D-94A777195E50}" destId="{56954C8E-9E55-4F3C-9372-287659CAD602}" srcOrd="4" destOrd="0" presId="urn:microsoft.com/office/officeart/2005/8/layout/chart3"/>
    <dgm:cxn modelId="{51ED88A0-AB0F-4D22-89B3-1643D13385AC}" type="presParOf" srcId="{7058A9E8-8787-4CA3-866D-94A777195E50}" destId="{2ADCFE2B-55C2-41FB-AFE3-2F8E43703F7E}" srcOrd="5" destOrd="0" presId="urn:microsoft.com/office/officeart/2005/8/layout/chart3"/>
    <dgm:cxn modelId="{4E0D0DB2-1338-4357-A85B-6CC761C6E56E}" type="presParOf" srcId="{7058A9E8-8787-4CA3-866D-94A777195E50}" destId="{CAD76C36-C1CD-4E4C-B50F-E8F8A675802D}" srcOrd="6" destOrd="0" presId="urn:microsoft.com/office/officeart/2005/8/layout/chart3"/>
    <dgm:cxn modelId="{3114732D-2130-447A-BD55-15EC7FD6D8CD}" type="presParOf" srcId="{7058A9E8-8787-4CA3-866D-94A777195E50}" destId="{B2B39022-A5F1-48AC-A48C-B1454F9B7F07}" srcOrd="7" destOrd="0" presId="urn:microsoft.com/office/officeart/2005/8/layout/chart3"/>
    <dgm:cxn modelId="{8F5D0629-4A59-4287-BE7E-A275B6AF2331}" type="presParOf" srcId="{7058A9E8-8787-4CA3-866D-94A777195E50}" destId="{437C60A2-3FE3-4967-A2EA-DC37F8CA8F35}" srcOrd="8" destOrd="0" presId="urn:microsoft.com/office/officeart/2005/8/layout/chart3"/>
    <dgm:cxn modelId="{97D31808-1A36-4BD8-A307-2D6F15E10EFC}" type="presParOf" srcId="{7058A9E8-8787-4CA3-866D-94A777195E50}" destId="{83B5EB43-F6F6-4010-B0C8-C4AFB23CC6CC}" srcOrd="9" destOrd="0" presId="urn:microsoft.com/office/officeart/2005/8/layout/chart3"/>
    <dgm:cxn modelId="{9C7A3933-7A9F-47DB-8C16-5507B2014AE3}" type="presParOf" srcId="{7058A9E8-8787-4CA3-866D-94A777195E50}" destId="{EE322696-CC30-46FA-A6B3-80415B8D27BC}" srcOrd="10" destOrd="0" presId="urn:microsoft.com/office/officeart/2005/8/layout/chart3"/>
    <dgm:cxn modelId="{50F8A149-9090-4732-8BBF-75AE5D5280D4}" type="presParOf" srcId="{7058A9E8-8787-4CA3-866D-94A777195E50}" destId="{ED9B4244-F1E8-4A2D-93E5-CCFC8EB8C35E}" srcOrd="11"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EA81242-A966-4366-BCA0-39CA23F189C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nl-BE"/>
        </a:p>
      </dgm:t>
    </dgm:pt>
    <dgm:pt modelId="{2F182FBB-3770-486A-A333-9E6CD600EAEB}">
      <dgm:prSet phldrT="[Tekst]"/>
      <dgm:spPr/>
      <dgm:t>
        <a:bodyPr/>
        <a:lstStyle/>
        <a:p>
          <a:r>
            <a:rPr lang="nl-BE" dirty="0"/>
            <a:t>Terugbetaling Gezondheidszorg </a:t>
          </a:r>
        </a:p>
      </dgm:t>
    </dgm:pt>
    <dgm:pt modelId="{71DF973B-B2D9-434B-8775-45026B33D87C}" type="parTrans" cxnId="{FA8F854C-EA74-46D1-A938-8160881F821B}">
      <dgm:prSet/>
      <dgm:spPr/>
      <dgm:t>
        <a:bodyPr/>
        <a:lstStyle/>
        <a:p>
          <a:endParaRPr lang="nl-BE"/>
        </a:p>
      </dgm:t>
    </dgm:pt>
    <dgm:pt modelId="{AC86E2DB-323F-46A8-85A9-6E076165C1CB}" type="sibTrans" cxnId="{FA8F854C-EA74-46D1-A938-8160881F821B}">
      <dgm:prSet/>
      <dgm:spPr/>
      <dgm:t>
        <a:bodyPr/>
        <a:lstStyle/>
        <a:p>
          <a:endParaRPr lang="nl-BE"/>
        </a:p>
      </dgm:t>
    </dgm:pt>
    <dgm:pt modelId="{D14A7BAB-E784-4B38-A3CA-45999DFF21B8}">
      <dgm:prSet phldrT="[Tekst]"/>
      <dgm:spPr/>
      <dgm:t>
        <a:bodyPr/>
        <a:lstStyle/>
        <a:p>
          <a:r>
            <a:rPr lang="nl-BE" dirty="0"/>
            <a:t>Ziekte – en invaliditeitsuitkering</a:t>
          </a:r>
        </a:p>
      </dgm:t>
    </dgm:pt>
    <dgm:pt modelId="{E99CC557-E9D2-4175-936A-DC3655FFC1E1}" type="parTrans" cxnId="{2732818C-DFDF-4E01-A31D-DD43439C0601}">
      <dgm:prSet/>
      <dgm:spPr/>
      <dgm:t>
        <a:bodyPr/>
        <a:lstStyle/>
        <a:p>
          <a:endParaRPr lang="nl-BE"/>
        </a:p>
      </dgm:t>
    </dgm:pt>
    <dgm:pt modelId="{3041317B-301C-4872-B8B4-CBA0D56C1757}" type="sibTrans" cxnId="{2732818C-DFDF-4E01-A31D-DD43439C0601}">
      <dgm:prSet/>
      <dgm:spPr/>
      <dgm:t>
        <a:bodyPr/>
        <a:lstStyle/>
        <a:p>
          <a:endParaRPr lang="nl-BE"/>
        </a:p>
      </dgm:t>
    </dgm:pt>
    <dgm:pt modelId="{205FBC21-83FC-4987-82E1-1BCF5B5D2539}">
      <dgm:prSet phldrT="[Tekst]"/>
      <dgm:spPr/>
      <dgm:t>
        <a:bodyPr/>
        <a:lstStyle/>
        <a:p>
          <a:r>
            <a:rPr lang="nl-BE" dirty="0"/>
            <a:t>Aanvullende vrije verzekering ziekenfonds  (lidgeld)  </a:t>
          </a:r>
        </a:p>
      </dgm:t>
    </dgm:pt>
    <dgm:pt modelId="{483AC5B0-FCDF-4924-A8A0-8B4C76E0E393}" type="parTrans" cxnId="{B8278D1C-5368-467E-A18C-50152A09E57A}">
      <dgm:prSet/>
      <dgm:spPr/>
      <dgm:t>
        <a:bodyPr/>
        <a:lstStyle/>
        <a:p>
          <a:endParaRPr lang="nl-BE"/>
        </a:p>
      </dgm:t>
    </dgm:pt>
    <dgm:pt modelId="{24D64546-2ADE-4F73-A275-2B8AE83AA380}" type="sibTrans" cxnId="{B8278D1C-5368-467E-A18C-50152A09E57A}">
      <dgm:prSet/>
      <dgm:spPr/>
      <dgm:t>
        <a:bodyPr/>
        <a:lstStyle/>
        <a:p>
          <a:endParaRPr lang="nl-BE"/>
        </a:p>
      </dgm:t>
    </dgm:pt>
    <dgm:pt modelId="{3E5035BE-C63E-4623-B3F3-CED94EE1B2FB}" type="pres">
      <dgm:prSet presAssocID="{7EA81242-A966-4366-BCA0-39CA23F189C3}" presName="diagram" presStyleCnt="0">
        <dgm:presLayoutVars>
          <dgm:dir/>
          <dgm:resizeHandles val="exact"/>
        </dgm:presLayoutVars>
      </dgm:prSet>
      <dgm:spPr/>
    </dgm:pt>
    <dgm:pt modelId="{7C61D366-2879-4963-BDA0-3F1E114CF4B7}" type="pres">
      <dgm:prSet presAssocID="{2F182FBB-3770-486A-A333-9E6CD600EAEB}" presName="node" presStyleLbl="node1" presStyleIdx="0" presStyleCnt="3">
        <dgm:presLayoutVars>
          <dgm:bulletEnabled val="1"/>
        </dgm:presLayoutVars>
      </dgm:prSet>
      <dgm:spPr/>
    </dgm:pt>
    <dgm:pt modelId="{9F46E1B3-D315-4A74-A889-E3CE11705EAE}" type="pres">
      <dgm:prSet presAssocID="{AC86E2DB-323F-46A8-85A9-6E076165C1CB}" presName="sibTrans" presStyleCnt="0"/>
      <dgm:spPr/>
    </dgm:pt>
    <dgm:pt modelId="{FACD26CA-847D-49CC-B059-8BE7CA669B02}" type="pres">
      <dgm:prSet presAssocID="{D14A7BAB-E784-4B38-A3CA-45999DFF21B8}" presName="node" presStyleLbl="node1" presStyleIdx="1" presStyleCnt="3">
        <dgm:presLayoutVars>
          <dgm:bulletEnabled val="1"/>
        </dgm:presLayoutVars>
      </dgm:prSet>
      <dgm:spPr/>
    </dgm:pt>
    <dgm:pt modelId="{E3764B8C-223F-4BFD-A53C-54BFC3E329D9}" type="pres">
      <dgm:prSet presAssocID="{3041317B-301C-4872-B8B4-CBA0D56C1757}" presName="sibTrans" presStyleCnt="0"/>
      <dgm:spPr/>
    </dgm:pt>
    <dgm:pt modelId="{A06C78BD-2894-416C-8DF4-D6E0B3C5182A}" type="pres">
      <dgm:prSet presAssocID="{205FBC21-83FC-4987-82E1-1BCF5B5D2539}" presName="node" presStyleLbl="node1" presStyleIdx="2" presStyleCnt="3">
        <dgm:presLayoutVars>
          <dgm:bulletEnabled val="1"/>
        </dgm:presLayoutVars>
      </dgm:prSet>
      <dgm:spPr/>
    </dgm:pt>
  </dgm:ptLst>
  <dgm:cxnLst>
    <dgm:cxn modelId="{B8278D1C-5368-467E-A18C-50152A09E57A}" srcId="{7EA81242-A966-4366-BCA0-39CA23F189C3}" destId="{205FBC21-83FC-4987-82E1-1BCF5B5D2539}" srcOrd="2" destOrd="0" parTransId="{483AC5B0-FCDF-4924-A8A0-8B4C76E0E393}" sibTransId="{24D64546-2ADE-4F73-A275-2B8AE83AA380}"/>
    <dgm:cxn modelId="{5F9ABF20-0601-427D-BDD2-13F73F32AF84}" type="presOf" srcId="{7EA81242-A966-4366-BCA0-39CA23F189C3}" destId="{3E5035BE-C63E-4623-B3F3-CED94EE1B2FB}" srcOrd="0" destOrd="0" presId="urn:microsoft.com/office/officeart/2005/8/layout/default"/>
    <dgm:cxn modelId="{FA8F854C-EA74-46D1-A938-8160881F821B}" srcId="{7EA81242-A966-4366-BCA0-39CA23F189C3}" destId="{2F182FBB-3770-486A-A333-9E6CD600EAEB}" srcOrd="0" destOrd="0" parTransId="{71DF973B-B2D9-434B-8775-45026B33D87C}" sibTransId="{AC86E2DB-323F-46A8-85A9-6E076165C1CB}"/>
    <dgm:cxn modelId="{2732818C-DFDF-4E01-A31D-DD43439C0601}" srcId="{7EA81242-A966-4366-BCA0-39CA23F189C3}" destId="{D14A7BAB-E784-4B38-A3CA-45999DFF21B8}" srcOrd="1" destOrd="0" parTransId="{E99CC557-E9D2-4175-936A-DC3655FFC1E1}" sibTransId="{3041317B-301C-4872-B8B4-CBA0D56C1757}"/>
    <dgm:cxn modelId="{7EFCC58E-C3E5-45BA-A78F-152C2A69B4AE}" type="presOf" srcId="{D14A7BAB-E784-4B38-A3CA-45999DFF21B8}" destId="{FACD26CA-847D-49CC-B059-8BE7CA669B02}" srcOrd="0" destOrd="0" presId="urn:microsoft.com/office/officeart/2005/8/layout/default"/>
    <dgm:cxn modelId="{8AC4E9C5-AC9B-43EF-A38A-4A4DC3F3642D}" type="presOf" srcId="{205FBC21-83FC-4987-82E1-1BCF5B5D2539}" destId="{A06C78BD-2894-416C-8DF4-D6E0B3C5182A}" srcOrd="0" destOrd="0" presId="urn:microsoft.com/office/officeart/2005/8/layout/default"/>
    <dgm:cxn modelId="{880635F5-F5CA-44B2-AE5C-E13F132F30C5}" type="presOf" srcId="{2F182FBB-3770-486A-A333-9E6CD600EAEB}" destId="{7C61D366-2879-4963-BDA0-3F1E114CF4B7}" srcOrd="0" destOrd="0" presId="urn:microsoft.com/office/officeart/2005/8/layout/default"/>
    <dgm:cxn modelId="{616DA58B-7799-45A7-919E-4E52A84C4B0E}" type="presParOf" srcId="{3E5035BE-C63E-4623-B3F3-CED94EE1B2FB}" destId="{7C61D366-2879-4963-BDA0-3F1E114CF4B7}" srcOrd="0" destOrd="0" presId="urn:microsoft.com/office/officeart/2005/8/layout/default"/>
    <dgm:cxn modelId="{181C4631-C736-4296-AE69-7BCEC17381F5}" type="presParOf" srcId="{3E5035BE-C63E-4623-B3F3-CED94EE1B2FB}" destId="{9F46E1B3-D315-4A74-A889-E3CE11705EAE}" srcOrd="1" destOrd="0" presId="urn:microsoft.com/office/officeart/2005/8/layout/default"/>
    <dgm:cxn modelId="{B27191FC-3DC5-4FA3-82B5-F02C78A778A5}" type="presParOf" srcId="{3E5035BE-C63E-4623-B3F3-CED94EE1B2FB}" destId="{FACD26CA-847D-49CC-B059-8BE7CA669B02}" srcOrd="2" destOrd="0" presId="urn:microsoft.com/office/officeart/2005/8/layout/default"/>
    <dgm:cxn modelId="{D4C04318-2193-47D7-9A10-D8E09CC6A558}" type="presParOf" srcId="{3E5035BE-C63E-4623-B3F3-CED94EE1B2FB}" destId="{E3764B8C-223F-4BFD-A53C-54BFC3E329D9}" srcOrd="3" destOrd="0" presId="urn:microsoft.com/office/officeart/2005/8/layout/default"/>
    <dgm:cxn modelId="{627016B1-1EC0-4EFB-8626-35F5D2721E40}" type="presParOf" srcId="{3E5035BE-C63E-4623-B3F3-CED94EE1B2FB}" destId="{A06C78BD-2894-416C-8DF4-D6E0B3C5182A}"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E5ACBF0-C286-4BE6-8CFF-7D4D9F5120E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nl-BE"/>
        </a:p>
      </dgm:t>
    </dgm:pt>
    <dgm:pt modelId="{22CD427B-6EFC-4AF3-9731-E858E45282D1}">
      <dgm:prSet phldrT="[Tekst]" custT="1"/>
      <dgm:spPr/>
      <dgm:t>
        <a:bodyPr/>
        <a:lstStyle/>
        <a:p>
          <a:r>
            <a:rPr lang="nl-BE" sz="3600" b="1" dirty="0">
              <a:solidFill>
                <a:srgbClr val="4EA553"/>
              </a:solidFill>
            </a:rPr>
            <a:t>En ook nog… </a:t>
          </a:r>
        </a:p>
      </dgm:t>
    </dgm:pt>
    <dgm:pt modelId="{D79EBCAD-7819-4904-B81B-6B6BEC8545A0}" type="parTrans" cxnId="{423BFB79-A46A-4A37-A54F-5846BB84C347}">
      <dgm:prSet/>
      <dgm:spPr/>
      <dgm:t>
        <a:bodyPr/>
        <a:lstStyle/>
        <a:p>
          <a:endParaRPr lang="nl-BE"/>
        </a:p>
      </dgm:t>
    </dgm:pt>
    <dgm:pt modelId="{4782E25F-1F13-4533-99DD-25095F59DE29}" type="sibTrans" cxnId="{423BFB79-A46A-4A37-A54F-5846BB84C347}">
      <dgm:prSet/>
      <dgm:spPr/>
      <dgm:t>
        <a:bodyPr/>
        <a:lstStyle/>
        <a:p>
          <a:endParaRPr lang="nl-BE"/>
        </a:p>
      </dgm:t>
    </dgm:pt>
    <dgm:pt modelId="{3A44D327-C391-4882-B967-3F0FCC6F4040}">
      <dgm:prSet phldrT="[Tekst]" custT="1"/>
      <dgm:spPr/>
      <dgm:t>
        <a:bodyPr/>
        <a:lstStyle/>
        <a:p>
          <a:r>
            <a:rPr lang="nl-BE" sz="2000" b="1" dirty="0">
              <a:solidFill>
                <a:schemeClr val="tx1"/>
              </a:solidFill>
            </a:rPr>
            <a:t>GRATIS CONSULTATIE / TOELICHTING DIAGNOSE &amp; BEHANDELING </a:t>
          </a:r>
        </a:p>
      </dgm:t>
    </dgm:pt>
    <dgm:pt modelId="{F4CA8185-1A13-4F33-A447-33FEDF98CE1C}" type="parTrans" cxnId="{DCA9448F-ED49-4D17-AED2-3C1E505E0BF6}">
      <dgm:prSet/>
      <dgm:spPr/>
      <dgm:t>
        <a:bodyPr/>
        <a:lstStyle/>
        <a:p>
          <a:endParaRPr lang="nl-BE"/>
        </a:p>
      </dgm:t>
    </dgm:pt>
    <dgm:pt modelId="{D9E7E2F3-586D-471D-B68A-CCEF8916FCC4}" type="sibTrans" cxnId="{DCA9448F-ED49-4D17-AED2-3C1E505E0BF6}">
      <dgm:prSet/>
      <dgm:spPr/>
      <dgm:t>
        <a:bodyPr/>
        <a:lstStyle/>
        <a:p>
          <a:endParaRPr lang="nl-BE"/>
        </a:p>
      </dgm:t>
    </dgm:pt>
    <dgm:pt modelId="{AABCD87B-60AB-48E9-B6C6-80B3CED31121}">
      <dgm:prSet phldrT="[Tekst]"/>
      <dgm:spPr/>
      <dgm:t>
        <a:bodyPr/>
        <a:lstStyle/>
        <a:p>
          <a:r>
            <a:rPr lang="nl-BE" b="1" dirty="0">
              <a:solidFill>
                <a:schemeClr val="tx1"/>
              </a:solidFill>
            </a:rPr>
            <a:t>TUSSENKOMST BIJ PRUIK</a:t>
          </a:r>
        </a:p>
      </dgm:t>
    </dgm:pt>
    <dgm:pt modelId="{82EE12BA-66BA-4828-9E4F-0FE14995E92F}" type="parTrans" cxnId="{52F9DF0B-7D45-4DA6-BEA8-EFEA782C3C68}">
      <dgm:prSet/>
      <dgm:spPr/>
      <dgm:t>
        <a:bodyPr/>
        <a:lstStyle/>
        <a:p>
          <a:endParaRPr lang="nl-BE"/>
        </a:p>
      </dgm:t>
    </dgm:pt>
    <dgm:pt modelId="{31EEE121-D457-4DE4-9D19-361C1A341693}" type="sibTrans" cxnId="{52F9DF0B-7D45-4DA6-BEA8-EFEA782C3C68}">
      <dgm:prSet/>
      <dgm:spPr/>
      <dgm:t>
        <a:bodyPr/>
        <a:lstStyle/>
        <a:p>
          <a:endParaRPr lang="nl-BE"/>
        </a:p>
      </dgm:t>
    </dgm:pt>
    <dgm:pt modelId="{950D6088-492F-4179-BA0A-86861F865C63}">
      <dgm:prSet phldrT="[Tekst]"/>
      <dgm:spPr/>
      <dgm:t>
        <a:bodyPr/>
        <a:lstStyle/>
        <a:p>
          <a:r>
            <a:rPr lang="nl-BE" b="1" dirty="0"/>
            <a:t>BIJZONDER SOLIDARITEITSFONDS </a:t>
          </a:r>
        </a:p>
      </dgm:t>
    </dgm:pt>
    <dgm:pt modelId="{AA8B5C49-66EA-49F5-AB52-BE96EDA8C5C0}" type="parTrans" cxnId="{FE72C13C-BC20-49C2-9261-5D8E34E9D42B}">
      <dgm:prSet/>
      <dgm:spPr/>
      <dgm:t>
        <a:bodyPr/>
        <a:lstStyle/>
        <a:p>
          <a:endParaRPr lang="nl-BE"/>
        </a:p>
      </dgm:t>
    </dgm:pt>
    <dgm:pt modelId="{74A64AE8-7CDC-4DC3-9770-E9B1B891FE13}" type="sibTrans" cxnId="{FE72C13C-BC20-49C2-9261-5D8E34E9D42B}">
      <dgm:prSet/>
      <dgm:spPr/>
      <dgm:t>
        <a:bodyPr/>
        <a:lstStyle/>
        <a:p>
          <a:endParaRPr lang="nl-BE"/>
        </a:p>
      </dgm:t>
    </dgm:pt>
    <dgm:pt modelId="{45DDC447-6277-4528-8967-F2BC5C70E57B}">
      <dgm:prSet phldrT="[Tekst]"/>
      <dgm:spPr/>
      <dgm:t>
        <a:bodyPr/>
        <a:lstStyle/>
        <a:p>
          <a:r>
            <a:rPr lang="nl-BE" b="1" dirty="0">
              <a:solidFill>
                <a:schemeClr val="tx1"/>
              </a:solidFill>
            </a:rPr>
            <a:t>TUSSENKOMST VOOR VRUCHTBAARHEIDSSPARENDE BEHANDELING   </a:t>
          </a:r>
        </a:p>
      </dgm:t>
    </dgm:pt>
    <dgm:pt modelId="{6BD98254-60C3-4E6A-BA78-F647998545B1}" type="parTrans" cxnId="{079AB5E9-231E-4360-A26F-2011FA37E4EF}">
      <dgm:prSet/>
      <dgm:spPr/>
      <dgm:t>
        <a:bodyPr/>
        <a:lstStyle/>
        <a:p>
          <a:endParaRPr lang="nl-BE"/>
        </a:p>
      </dgm:t>
    </dgm:pt>
    <dgm:pt modelId="{83B7AACF-E5B6-464E-A4E8-10B3A2C62A25}" type="sibTrans" cxnId="{079AB5E9-231E-4360-A26F-2011FA37E4EF}">
      <dgm:prSet/>
      <dgm:spPr/>
      <dgm:t>
        <a:bodyPr/>
        <a:lstStyle/>
        <a:p>
          <a:endParaRPr lang="nl-BE"/>
        </a:p>
      </dgm:t>
    </dgm:pt>
    <dgm:pt modelId="{EC7A52DE-C067-43C0-B284-9077BEA2131B}">
      <dgm:prSet phldrT="[Tekst]"/>
      <dgm:spPr/>
      <dgm:t>
        <a:bodyPr/>
        <a:lstStyle/>
        <a:p>
          <a:r>
            <a:rPr lang="nl-BE" b="1" dirty="0">
              <a:solidFill>
                <a:schemeClr val="tx1"/>
              </a:solidFill>
            </a:rPr>
            <a:t>TUSSENKOMST BIJ SONDEVOEDING</a:t>
          </a:r>
        </a:p>
      </dgm:t>
    </dgm:pt>
    <dgm:pt modelId="{E63EEFC6-F755-4673-A001-72E606C61C23}" type="parTrans" cxnId="{98C90089-8F54-4B43-9F5F-98AF86DE73F2}">
      <dgm:prSet/>
      <dgm:spPr/>
      <dgm:t>
        <a:bodyPr/>
        <a:lstStyle/>
        <a:p>
          <a:endParaRPr lang="nl-BE"/>
        </a:p>
      </dgm:t>
    </dgm:pt>
    <dgm:pt modelId="{7E28763C-C86F-41ED-AD8A-99FE77978DDF}" type="sibTrans" cxnId="{98C90089-8F54-4B43-9F5F-98AF86DE73F2}">
      <dgm:prSet/>
      <dgm:spPr/>
      <dgm:t>
        <a:bodyPr/>
        <a:lstStyle/>
        <a:p>
          <a:endParaRPr lang="nl-BE"/>
        </a:p>
      </dgm:t>
    </dgm:pt>
    <dgm:pt modelId="{4B60764D-78FE-411E-9771-13ECD17F8AB1}">
      <dgm:prSet phldrT="[Tekst]"/>
      <dgm:spPr/>
      <dgm:t>
        <a:bodyPr/>
        <a:lstStyle/>
        <a:p>
          <a:r>
            <a:rPr lang="nl-BE" b="1" dirty="0"/>
            <a:t>TUSSENKOMST BIJ PIJNSTILLERS </a:t>
          </a:r>
        </a:p>
      </dgm:t>
    </dgm:pt>
    <dgm:pt modelId="{EDACC42A-3582-42DD-9C07-69F05E74ABED}" type="parTrans" cxnId="{63907F72-CF75-4F2F-B3BE-28203B029734}">
      <dgm:prSet/>
      <dgm:spPr/>
      <dgm:t>
        <a:bodyPr/>
        <a:lstStyle/>
        <a:p>
          <a:endParaRPr lang="nl-BE"/>
        </a:p>
      </dgm:t>
    </dgm:pt>
    <dgm:pt modelId="{566928F2-7B5E-4C92-8982-79A51D8CD5A1}" type="sibTrans" cxnId="{63907F72-CF75-4F2F-B3BE-28203B029734}">
      <dgm:prSet/>
      <dgm:spPr/>
      <dgm:t>
        <a:bodyPr/>
        <a:lstStyle/>
        <a:p>
          <a:endParaRPr lang="nl-BE"/>
        </a:p>
      </dgm:t>
    </dgm:pt>
    <dgm:pt modelId="{64517F93-E02E-4599-B137-95BCEA485659}">
      <dgm:prSet phldrT="[Tekst]"/>
      <dgm:spPr/>
      <dgm:t>
        <a:bodyPr/>
        <a:lstStyle/>
        <a:p>
          <a:r>
            <a:rPr lang="nl-BE" b="1" dirty="0"/>
            <a:t>TUSSENKOMST BIJ WONDZORG </a:t>
          </a:r>
        </a:p>
      </dgm:t>
    </dgm:pt>
    <dgm:pt modelId="{FDEE1100-54ED-4D91-82CA-C90DCF244C3D}" type="parTrans" cxnId="{0926A566-DC78-4F6E-B1F9-F436B2FCDCEA}">
      <dgm:prSet/>
      <dgm:spPr/>
      <dgm:t>
        <a:bodyPr/>
        <a:lstStyle/>
        <a:p>
          <a:endParaRPr lang="nl-BE"/>
        </a:p>
      </dgm:t>
    </dgm:pt>
    <dgm:pt modelId="{E4F5D743-B188-442B-82C3-5163837A16E5}" type="sibTrans" cxnId="{0926A566-DC78-4F6E-B1F9-F436B2FCDCEA}">
      <dgm:prSet/>
      <dgm:spPr/>
      <dgm:t>
        <a:bodyPr/>
        <a:lstStyle/>
        <a:p>
          <a:endParaRPr lang="nl-BE"/>
        </a:p>
      </dgm:t>
    </dgm:pt>
    <dgm:pt modelId="{6123E3F9-E757-4DAE-8223-558246FB1893}" type="pres">
      <dgm:prSet presAssocID="{1E5ACBF0-C286-4BE6-8CFF-7D4D9F5120E9}" presName="vert0" presStyleCnt="0">
        <dgm:presLayoutVars>
          <dgm:dir/>
          <dgm:animOne val="branch"/>
          <dgm:animLvl val="lvl"/>
        </dgm:presLayoutVars>
      </dgm:prSet>
      <dgm:spPr/>
    </dgm:pt>
    <dgm:pt modelId="{A410428C-68ED-41E0-AF14-327FC1107EB1}" type="pres">
      <dgm:prSet presAssocID="{22CD427B-6EFC-4AF3-9731-E858E45282D1}" presName="thickLine" presStyleLbl="alignNode1" presStyleIdx="0" presStyleCnt="1"/>
      <dgm:spPr/>
    </dgm:pt>
    <dgm:pt modelId="{E0DC1F04-108D-49A7-873B-E9A9B6B7B407}" type="pres">
      <dgm:prSet presAssocID="{22CD427B-6EFC-4AF3-9731-E858E45282D1}" presName="horz1" presStyleCnt="0"/>
      <dgm:spPr/>
    </dgm:pt>
    <dgm:pt modelId="{CFEF7BA1-5760-4DF0-9FAD-3DE4EAC53BF9}" type="pres">
      <dgm:prSet presAssocID="{22CD427B-6EFC-4AF3-9731-E858E45282D1}" presName="tx1" presStyleLbl="revTx" presStyleIdx="0" presStyleCnt="8" custScaleX="278247"/>
      <dgm:spPr/>
    </dgm:pt>
    <dgm:pt modelId="{4901F8C5-7A69-4406-9523-211C39FB93F0}" type="pres">
      <dgm:prSet presAssocID="{22CD427B-6EFC-4AF3-9731-E858E45282D1}" presName="vert1" presStyleCnt="0"/>
      <dgm:spPr/>
    </dgm:pt>
    <dgm:pt modelId="{5B6E2E31-D254-4460-8E0F-C632D373C664}" type="pres">
      <dgm:prSet presAssocID="{3A44D327-C391-4882-B967-3F0FCC6F4040}" presName="vertSpace2a" presStyleCnt="0"/>
      <dgm:spPr/>
    </dgm:pt>
    <dgm:pt modelId="{0A80A3E6-D36D-43E7-A0C1-0D8703341D3A}" type="pres">
      <dgm:prSet presAssocID="{3A44D327-C391-4882-B967-3F0FCC6F4040}" presName="horz2" presStyleCnt="0"/>
      <dgm:spPr/>
    </dgm:pt>
    <dgm:pt modelId="{202793BD-675E-4F27-8176-00FD3B7E6C59}" type="pres">
      <dgm:prSet presAssocID="{3A44D327-C391-4882-B967-3F0FCC6F4040}" presName="horzSpace2" presStyleCnt="0"/>
      <dgm:spPr/>
    </dgm:pt>
    <dgm:pt modelId="{F34F4665-76A5-4931-991E-A7D4F2F48FEE}" type="pres">
      <dgm:prSet presAssocID="{3A44D327-C391-4882-B967-3F0FCC6F4040}" presName="tx2" presStyleLbl="revTx" presStyleIdx="1" presStyleCnt="8"/>
      <dgm:spPr/>
    </dgm:pt>
    <dgm:pt modelId="{8CDB05B2-ACDF-44C1-9334-BCA82C004DB8}" type="pres">
      <dgm:prSet presAssocID="{3A44D327-C391-4882-B967-3F0FCC6F4040}" presName="vert2" presStyleCnt="0"/>
      <dgm:spPr/>
    </dgm:pt>
    <dgm:pt modelId="{A1317FD2-5501-4D32-B3FC-708774E24AD8}" type="pres">
      <dgm:prSet presAssocID="{3A44D327-C391-4882-B967-3F0FCC6F4040}" presName="thinLine2b" presStyleLbl="callout" presStyleIdx="0" presStyleCnt="7"/>
      <dgm:spPr/>
    </dgm:pt>
    <dgm:pt modelId="{B1EED16B-5295-45F5-95F5-606B8029B1C4}" type="pres">
      <dgm:prSet presAssocID="{3A44D327-C391-4882-B967-3F0FCC6F4040}" presName="vertSpace2b" presStyleCnt="0"/>
      <dgm:spPr/>
    </dgm:pt>
    <dgm:pt modelId="{584DED35-B27B-4FD8-A30D-A6DF69B4239F}" type="pres">
      <dgm:prSet presAssocID="{AABCD87B-60AB-48E9-B6C6-80B3CED31121}" presName="horz2" presStyleCnt="0"/>
      <dgm:spPr/>
    </dgm:pt>
    <dgm:pt modelId="{34B52609-4703-40D0-8B3A-9108FDFDF119}" type="pres">
      <dgm:prSet presAssocID="{AABCD87B-60AB-48E9-B6C6-80B3CED31121}" presName="horzSpace2" presStyleCnt="0"/>
      <dgm:spPr/>
    </dgm:pt>
    <dgm:pt modelId="{D4CF301D-4349-445B-BAE0-0EE79957EF62}" type="pres">
      <dgm:prSet presAssocID="{AABCD87B-60AB-48E9-B6C6-80B3CED31121}" presName="tx2" presStyleLbl="revTx" presStyleIdx="2" presStyleCnt="8"/>
      <dgm:spPr/>
    </dgm:pt>
    <dgm:pt modelId="{7B3957F9-AF71-4E9F-9963-F7C290C34386}" type="pres">
      <dgm:prSet presAssocID="{AABCD87B-60AB-48E9-B6C6-80B3CED31121}" presName="vert2" presStyleCnt="0"/>
      <dgm:spPr/>
    </dgm:pt>
    <dgm:pt modelId="{AD208F0C-7D67-47DD-94B9-4EE07ECDC3F8}" type="pres">
      <dgm:prSet presAssocID="{AABCD87B-60AB-48E9-B6C6-80B3CED31121}" presName="thinLine2b" presStyleLbl="callout" presStyleIdx="1" presStyleCnt="7"/>
      <dgm:spPr/>
    </dgm:pt>
    <dgm:pt modelId="{16977657-B721-4622-91DF-5F18A5BDEBEC}" type="pres">
      <dgm:prSet presAssocID="{AABCD87B-60AB-48E9-B6C6-80B3CED31121}" presName="vertSpace2b" presStyleCnt="0"/>
      <dgm:spPr/>
    </dgm:pt>
    <dgm:pt modelId="{32344A94-63BC-47D1-AC50-93C894F032EC}" type="pres">
      <dgm:prSet presAssocID="{EC7A52DE-C067-43C0-B284-9077BEA2131B}" presName="horz2" presStyleCnt="0"/>
      <dgm:spPr/>
    </dgm:pt>
    <dgm:pt modelId="{F8EA9F5B-FE56-47FF-8831-DF0077635F96}" type="pres">
      <dgm:prSet presAssocID="{EC7A52DE-C067-43C0-B284-9077BEA2131B}" presName="horzSpace2" presStyleCnt="0"/>
      <dgm:spPr/>
    </dgm:pt>
    <dgm:pt modelId="{6E05444D-FC1A-4C9A-9B69-955BCF6490C9}" type="pres">
      <dgm:prSet presAssocID="{EC7A52DE-C067-43C0-B284-9077BEA2131B}" presName="tx2" presStyleLbl="revTx" presStyleIdx="3" presStyleCnt="8"/>
      <dgm:spPr/>
    </dgm:pt>
    <dgm:pt modelId="{CE4D4547-CC4E-4C1D-9337-59346F23D698}" type="pres">
      <dgm:prSet presAssocID="{EC7A52DE-C067-43C0-B284-9077BEA2131B}" presName="vert2" presStyleCnt="0"/>
      <dgm:spPr/>
    </dgm:pt>
    <dgm:pt modelId="{F396382D-B4D8-46FD-A9CD-FA5E44556B95}" type="pres">
      <dgm:prSet presAssocID="{EC7A52DE-C067-43C0-B284-9077BEA2131B}" presName="thinLine2b" presStyleLbl="callout" presStyleIdx="2" presStyleCnt="7"/>
      <dgm:spPr/>
    </dgm:pt>
    <dgm:pt modelId="{26B59FDA-5F45-4FB4-AD81-BB5C259C9015}" type="pres">
      <dgm:prSet presAssocID="{EC7A52DE-C067-43C0-B284-9077BEA2131B}" presName="vertSpace2b" presStyleCnt="0"/>
      <dgm:spPr/>
    </dgm:pt>
    <dgm:pt modelId="{F6B2964E-A1AF-497F-9778-1DE807606D3E}" type="pres">
      <dgm:prSet presAssocID="{4B60764D-78FE-411E-9771-13ECD17F8AB1}" presName="horz2" presStyleCnt="0"/>
      <dgm:spPr/>
    </dgm:pt>
    <dgm:pt modelId="{980295A5-C651-4948-87A8-A9B64450DF7D}" type="pres">
      <dgm:prSet presAssocID="{4B60764D-78FE-411E-9771-13ECD17F8AB1}" presName="horzSpace2" presStyleCnt="0"/>
      <dgm:spPr/>
    </dgm:pt>
    <dgm:pt modelId="{0284ABCA-9068-49ED-9F15-6B70ABB2301E}" type="pres">
      <dgm:prSet presAssocID="{4B60764D-78FE-411E-9771-13ECD17F8AB1}" presName="tx2" presStyleLbl="revTx" presStyleIdx="4" presStyleCnt="8"/>
      <dgm:spPr/>
    </dgm:pt>
    <dgm:pt modelId="{E712E887-3BAF-4BD6-84C0-865BCF25D616}" type="pres">
      <dgm:prSet presAssocID="{4B60764D-78FE-411E-9771-13ECD17F8AB1}" presName="vert2" presStyleCnt="0"/>
      <dgm:spPr/>
    </dgm:pt>
    <dgm:pt modelId="{3B3C1A20-755B-4FB0-8ADA-4D206A794477}" type="pres">
      <dgm:prSet presAssocID="{4B60764D-78FE-411E-9771-13ECD17F8AB1}" presName="thinLine2b" presStyleLbl="callout" presStyleIdx="3" presStyleCnt="7"/>
      <dgm:spPr/>
    </dgm:pt>
    <dgm:pt modelId="{8BEC302F-4F34-44EA-9EC5-9088EB97F91D}" type="pres">
      <dgm:prSet presAssocID="{4B60764D-78FE-411E-9771-13ECD17F8AB1}" presName="vertSpace2b" presStyleCnt="0"/>
      <dgm:spPr/>
    </dgm:pt>
    <dgm:pt modelId="{B9D3F159-888A-4AD9-B62B-1E7D6B5F2180}" type="pres">
      <dgm:prSet presAssocID="{64517F93-E02E-4599-B137-95BCEA485659}" presName="horz2" presStyleCnt="0"/>
      <dgm:spPr/>
    </dgm:pt>
    <dgm:pt modelId="{14044DF4-5D16-4515-B3ED-45A6E43F7E61}" type="pres">
      <dgm:prSet presAssocID="{64517F93-E02E-4599-B137-95BCEA485659}" presName="horzSpace2" presStyleCnt="0"/>
      <dgm:spPr/>
    </dgm:pt>
    <dgm:pt modelId="{58A534B7-DFDF-45B5-8198-6C6719A22E31}" type="pres">
      <dgm:prSet presAssocID="{64517F93-E02E-4599-B137-95BCEA485659}" presName="tx2" presStyleLbl="revTx" presStyleIdx="5" presStyleCnt="8"/>
      <dgm:spPr/>
    </dgm:pt>
    <dgm:pt modelId="{7E14B949-2876-4260-BE0B-4CD6B2091703}" type="pres">
      <dgm:prSet presAssocID="{64517F93-E02E-4599-B137-95BCEA485659}" presName="vert2" presStyleCnt="0"/>
      <dgm:spPr/>
    </dgm:pt>
    <dgm:pt modelId="{E71D0E99-5610-4CF9-846D-38E6538049BE}" type="pres">
      <dgm:prSet presAssocID="{64517F93-E02E-4599-B137-95BCEA485659}" presName="thinLine2b" presStyleLbl="callout" presStyleIdx="4" presStyleCnt="7"/>
      <dgm:spPr/>
    </dgm:pt>
    <dgm:pt modelId="{55E4090A-C46E-47C5-9DBE-F906CDDA26C4}" type="pres">
      <dgm:prSet presAssocID="{64517F93-E02E-4599-B137-95BCEA485659}" presName="vertSpace2b" presStyleCnt="0"/>
      <dgm:spPr/>
    </dgm:pt>
    <dgm:pt modelId="{7920BD8A-B46E-4516-8FFD-6AD01E8CFAF3}" type="pres">
      <dgm:prSet presAssocID="{950D6088-492F-4179-BA0A-86861F865C63}" presName="horz2" presStyleCnt="0"/>
      <dgm:spPr/>
    </dgm:pt>
    <dgm:pt modelId="{A010E292-4210-4B6D-A67B-80C8DADC22C7}" type="pres">
      <dgm:prSet presAssocID="{950D6088-492F-4179-BA0A-86861F865C63}" presName="horzSpace2" presStyleCnt="0"/>
      <dgm:spPr/>
    </dgm:pt>
    <dgm:pt modelId="{CDC0247C-B047-413C-B6D4-3516663D35C7}" type="pres">
      <dgm:prSet presAssocID="{950D6088-492F-4179-BA0A-86861F865C63}" presName="tx2" presStyleLbl="revTx" presStyleIdx="6" presStyleCnt="8"/>
      <dgm:spPr/>
    </dgm:pt>
    <dgm:pt modelId="{D4E45BB8-8C92-49A6-9B4B-4F166A5BFFA7}" type="pres">
      <dgm:prSet presAssocID="{950D6088-492F-4179-BA0A-86861F865C63}" presName="vert2" presStyleCnt="0"/>
      <dgm:spPr/>
    </dgm:pt>
    <dgm:pt modelId="{EB385196-7349-48D5-BE24-0FB93CC57A5B}" type="pres">
      <dgm:prSet presAssocID="{950D6088-492F-4179-BA0A-86861F865C63}" presName="thinLine2b" presStyleLbl="callout" presStyleIdx="5" presStyleCnt="7"/>
      <dgm:spPr/>
    </dgm:pt>
    <dgm:pt modelId="{7A96745C-F349-4167-B0D0-D4935D8DCA50}" type="pres">
      <dgm:prSet presAssocID="{950D6088-492F-4179-BA0A-86861F865C63}" presName="vertSpace2b" presStyleCnt="0"/>
      <dgm:spPr/>
    </dgm:pt>
    <dgm:pt modelId="{242C071C-4AC4-4750-AA9D-406B3D9E863C}" type="pres">
      <dgm:prSet presAssocID="{45DDC447-6277-4528-8967-F2BC5C70E57B}" presName="horz2" presStyleCnt="0"/>
      <dgm:spPr/>
    </dgm:pt>
    <dgm:pt modelId="{08C77693-3DEC-4B20-8B93-F8E5471A51E2}" type="pres">
      <dgm:prSet presAssocID="{45DDC447-6277-4528-8967-F2BC5C70E57B}" presName="horzSpace2" presStyleCnt="0"/>
      <dgm:spPr/>
    </dgm:pt>
    <dgm:pt modelId="{67171C9C-8F2D-424D-8463-71B371C194B5}" type="pres">
      <dgm:prSet presAssocID="{45DDC447-6277-4528-8967-F2BC5C70E57B}" presName="tx2" presStyleLbl="revTx" presStyleIdx="7" presStyleCnt="8"/>
      <dgm:spPr/>
    </dgm:pt>
    <dgm:pt modelId="{333C1444-344C-497B-BCBC-109866BC7C51}" type="pres">
      <dgm:prSet presAssocID="{45DDC447-6277-4528-8967-F2BC5C70E57B}" presName="vert2" presStyleCnt="0"/>
      <dgm:spPr/>
    </dgm:pt>
    <dgm:pt modelId="{104DFF48-C71B-4FD1-A971-B61609776EF7}" type="pres">
      <dgm:prSet presAssocID="{45DDC447-6277-4528-8967-F2BC5C70E57B}" presName="thinLine2b" presStyleLbl="callout" presStyleIdx="6" presStyleCnt="7"/>
      <dgm:spPr/>
    </dgm:pt>
    <dgm:pt modelId="{32AD0597-47E8-45EC-B8B7-7118184D794F}" type="pres">
      <dgm:prSet presAssocID="{45DDC447-6277-4528-8967-F2BC5C70E57B}" presName="vertSpace2b" presStyleCnt="0"/>
      <dgm:spPr/>
    </dgm:pt>
  </dgm:ptLst>
  <dgm:cxnLst>
    <dgm:cxn modelId="{52F9DF0B-7D45-4DA6-BEA8-EFEA782C3C68}" srcId="{22CD427B-6EFC-4AF3-9731-E858E45282D1}" destId="{AABCD87B-60AB-48E9-B6C6-80B3CED31121}" srcOrd="1" destOrd="0" parTransId="{82EE12BA-66BA-4828-9E4F-0FE14995E92F}" sibTransId="{31EEE121-D457-4DE4-9D19-361C1A341693}"/>
    <dgm:cxn modelId="{B2715B15-A92F-41AF-B22F-4559D7E58682}" type="presOf" srcId="{3A44D327-C391-4882-B967-3F0FCC6F4040}" destId="{F34F4665-76A5-4931-991E-A7D4F2F48FEE}" srcOrd="0" destOrd="0" presId="urn:microsoft.com/office/officeart/2008/layout/LinedList"/>
    <dgm:cxn modelId="{BA0FF429-DFF1-420A-A11E-0143CA08DC47}" type="presOf" srcId="{EC7A52DE-C067-43C0-B284-9077BEA2131B}" destId="{6E05444D-FC1A-4C9A-9B69-955BCF6490C9}" srcOrd="0" destOrd="0" presId="urn:microsoft.com/office/officeart/2008/layout/LinedList"/>
    <dgm:cxn modelId="{FE72C13C-BC20-49C2-9261-5D8E34E9D42B}" srcId="{22CD427B-6EFC-4AF3-9731-E858E45282D1}" destId="{950D6088-492F-4179-BA0A-86861F865C63}" srcOrd="5" destOrd="0" parTransId="{AA8B5C49-66EA-49F5-AB52-BE96EDA8C5C0}" sibTransId="{74A64AE8-7CDC-4DC3-9770-E9B1B891FE13}"/>
    <dgm:cxn modelId="{0926A566-DC78-4F6E-B1F9-F436B2FCDCEA}" srcId="{22CD427B-6EFC-4AF3-9731-E858E45282D1}" destId="{64517F93-E02E-4599-B137-95BCEA485659}" srcOrd="4" destOrd="0" parTransId="{FDEE1100-54ED-4D91-82CA-C90DCF244C3D}" sibTransId="{E4F5D743-B188-442B-82C3-5163837A16E5}"/>
    <dgm:cxn modelId="{2314FE6A-DAD7-403A-B6EB-83F08E2924B1}" type="presOf" srcId="{64517F93-E02E-4599-B137-95BCEA485659}" destId="{58A534B7-DFDF-45B5-8198-6C6719A22E31}" srcOrd="0" destOrd="0" presId="urn:microsoft.com/office/officeart/2008/layout/LinedList"/>
    <dgm:cxn modelId="{DCE08D4E-67D6-4E98-84ED-2EFD12211FEC}" type="presOf" srcId="{950D6088-492F-4179-BA0A-86861F865C63}" destId="{CDC0247C-B047-413C-B6D4-3516663D35C7}" srcOrd="0" destOrd="0" presId="urn:microsoft.com/office/officeart/2008/layout/LinedList"/>
    <dgm:cxn modelId="{504C964F-B8C3-46D5-A4FC-E9CFB67AC6FB}" type="presOf" srcId="{22CD427B-6EFC-4AF3-9731-E858E45282D1}" destId="{CFEF7BA1-5760-4DF0-9FAD-3DE4EAC53BF9}" srcOrd="0" destOrd="0" presId="urn:microsoft.com/office/officeart/2008/layout/LinedList"/>
    <dgm:cxn modelId="{63907F72-CF75-4F2F-B3BE-28203B029734}" srcId="{22CD427B-6EFC-4AF3-9731-E858E45282D1}" destId="{4B60764D-78FE-411E-9771-13ECD17F8AB1}" srcOrd="3" destOrd="0" parTransId="{EDACC42A-3582-42DD-9C07-69F05E74ABED}" sibTransId="{566928F2-7B5E-4C92-8982-79A51D8CD5A1}"/>
    <dgm:cxn modelId="{423BFB79-A46A-4A37-A54F-5846BB84C347}" srcId="{1E5ACBF0-C286-4BE6-8CFF-7D4D9F5120E9}" destId="{22CD427B-6EFC-4AF3-9731-E858E45282D1}" srcOrd="0" destOrd="0" parTransId="{D79EBCAD-7819-4904-B81B-6B6BEC8545A0}" sibTransId="{4782E25F-1F13-4533-99DD-25095F59DE29}"/>
    <dgm:cxn modelId="{98C90089-8F54-4B43-9F5F-98AF86DE73F2}" srcId="{22CD427B-6EFC-4AF3-9731-E858E45282D1}" destId="{EC7A52DE-C067-43C0-B284-9077BEA2131B}" srcOrd="2" destOrd="0" parTransId="{E63EEFC6-F755-4673-A001-72E606C61C23}" sibTransId="{7E28763C-C86F-41ED-AD8A-99FE77978DDF}"/>
    <dgm:cxn modelId="{DCA9448F-ED49-4D17-AED2-3C1E505E0BF6}" srcId="{22CD427B-6EFC-4AF3-9731-E858E45282D1}" destId="{3A44D327-C391-4882-B967-3F0FCC6F4040}" srcOrd="0" destOrd="0" parTransId="{F4CA8185-1A13-4F33-A447-33FEDF98CE1C}" sibTransId="{D9E7E2F3-586D-471D-B68A-CCEF8916FCC4}"/>
    <dgm:cxn modelId="{E07EBBBE-13E1-4743-AB49-806A58D2458D}" type="presOf" srcId="{1E5ACBF0-C286-4BE6-8CFF-7D4D9F5120E9}" destId="{6123E3F9-E757-4DAE-8223-558246FB1893}" srcOrd="0" destOrd="0" presId="urn:microsoft.com/office/officeart/2008/layout/LinedList"/>
    <dgm:cxn modelId="{D6DF6FD7-6E7A-4A63-8D46-527606F3C452}" type="presOf" srcId="{4B60764D-78FE-411E-9771-13ECD17F8AB1}" destId="{0284ABCA-9068-49ED-9F15-6B70ABB2301E}" srcOrd="0" destOrd="0" presId="urn:microsoft.com/office/officeart/2008/layout/LinedList"/>
    <dgm:cxn modelId="{0B0396E6-914B-48D2-AC6C-22FE91AD9790}" type="presOf" srcId="{45DDC447-6277-4528-8967-F2BC5C70E57B}" destId="{67171C9C-8F2D-424D-8463-71B371C194B5}" srcOrd="0" destOrd="0" presId="urn:microsoft.com/office/officeart/2008/layout/LinedList"/>
    <dgm:cxn modelId="{079AB5E9-231E-4360-A26F-2011FA37E4EF}" srcId="{22CD427B-6EFC-4AF3-9731-E858E45282D1}" destId="{45DDC447-6277-4528-8967-F2BC5C70E57B}" srcOrd="6" destOrd="0" parTransId="{6BD98254-60C3-4E6A-BA78-F647998545B1}" sibTransId="{83B7AACF-E5B6-464E-A4E8-10B3A2C62A25}"/>
    <dgm:cxn modelId="{721D71FC-9ACF-4E5A-A873-69B6DE430420}" type="presOf" srcId="{AABCD87B-60AB-48E9-B6C6-80B3CED31121}" destId="{D4CF301D-4349-445B-BAE0-0EE79957EF62}" srcOrd="0" destOrd="0" presId="urn:microsoft.com/office/officeart/2008/layout/LinedList"/>
    <dgm:cxn modelId="{2167F1A3-82E2-4EA2-9DFF-5CF532DB47F0}" type="presParOf" srcId="{6123E3F9-E757-4DAE-8223-558246FB1893}" destId="{A410428C-68ED-41E0-AF14-327FC1107EB1}" srcOrd="0" destOrd="0" presId="urn:microsoft.com/office/officeart/2008/layout/LinedList"/>
    <dgm:cxn modelId="{2E0890AA-1C04-4C3F-98A5-0458C8718C49}" type="presParOf" srcId="{6123E3F9-E757-4DAE-8223-558246FB1893}" destId="{E0DC1F04-108D-49A7-873B-E9A9B6B7B407}" srcOrd="1" destOrd="0" presId="urn:microsoft.com/office/officeart/2008/layout/LinedList"/>
    <dgm:cxn modelId="{984F18DB-CB45-4990-A394-ED3D430B11A3}" type="presParOf" srcId="{E0DC1F04-108D-49A7-873B-E9A9B6B7B407}" destId="{CFEF7BA1-5760-4DF0-9FAD-3DE4EAC53BF9}" srcOrd="0" destOrd="0" presId="urn:microsoft.com/office/officeart/2008/layout/LinedList"/>
    <dgm:cxn modelId="{A6E128BA-D8C8-4B4B-BAC0-4867F74AE6AB}" type="presParOf" srcId="{E0DC1F04-108D-49A7-873B-E9A9B6B7B407}" destId="{4901F8C5-7A69-4406-9523-211C39FB93F0}" srcOrd="1" destOrd="0" presId="urn:microsoft.com/office/officeart/2008/layout/LinedList"/>
    <dgm:cxn modelId="{5731294F-1D8A-4960-ADAB-F66044C57D51}" type="presParOf" srcId="{4901F8C5-7A69-4406-9523-211C39FB93F0}" destId="{5B6E2E31-D254-4460-8E0F-C632D373C664}" srcOrd="0" destOrd="0" presId="urn:microsoft.com/office/officeart/2008/layout/LinedList"/>
    <dgm:cxn modelId="{EEF8E31B-3C1F-45B6-9EB8-A010DF8D13F3}" type="presParOf" srcId="{4901F8C5-7A69-4406-9523-211C39FB93F0}" destId="{0A80A3E6-D36D-43E7-A0C1-0D8703341D3A}" srcOrd="1" destOrd="0" presId="urn:microsoft.com/office/officeart/2008/layout/LinedList"/>
    <dgm:cxn modelId="{0AF97731-C1FE-4666-9E24-4537F8078A04}" type="presParOf" srcId="{0A80A3E6-D36D-43E7-A0C1-0D8703341D3A}" destId="{202793BD-675E-4F27-8176-00FD3B7E6C59}" srcOrd="0" destOrd="0" presId="urn:microsoft.com/office/officeart/2008/layout/LinedList"/>
    <dgm:cxn modelId="{E6C9977D-64F7-4A87-AAE9-3FDA524DD7A1}" type="presParOf" srcId="{0A80A3E6-D36D-43E7-A0C1-0D8703341D3A}" destId="{F34F4665-76A5-4931-991E-A7D4F2F48FEE}" srcOrd="1" destOrd="0" presId="urn:microsoft.com/office/officeart/2008/layout/LinedList"/>
    <dgm:cxn modelId="{5828E57E-AD88-4085-904C-C7571FC8CD99}" type="presParOf" srcId="{0A80A3E6-D36D-43E7-A0C1-0D8703341D3A}" destId="{8CDB05B2-ACDF-44C1-9334-BCA82C004DB8}" srcOrd="2" destOrd="0" presId="urn:microsoft.com/office/officeart/2008/layout/LinedList"/>
    <dgm:cxn modelId="{A6BDA0F8-7A48-45AE-B5EF-FF9EE9E96C37}" type="presParOf" srcId="{4901F8C5-7A69-4406-9523-211C39FB93F0}" destId="{A1317FD2-5501-4D32-B3FC-708774E24AD8}" srcOrd="2" destOrd="0" presId="urn:microsoft.com/office/officeart/2008/layout/LinedList"/>
    <dgm:cxn modelId="{2DEA2ACC-72DC-4D4E-8FE8-6CF31C073520}" type="presParOf" srcId="{4901F8C5-7A69-4406-9523-211C39FB93F0}" destId="{B1EED16B-5295-45F5-95F5-606B8029B1C4}" srcOrd="3" destOrd="0" presId="urn:microsoft.com/office/officeart/2008/layout/LinedList"/>
    <dgm:cxn modelId="{5E8A2C16-38D8-4803-9E27-20697E4DEF28}" type="presParOf" srcId="{4901F8C5-7A69-4406-9523-211C39FB93F0}" destId="{584DED35-B27B-4FD8-A30D-A6DF69B4239F}" srcOrd="4" destOrd="0" presId="urn:microsoft.com/office/officeart/2008/layout/LinedList"/>
    <dgm:cxn modelId="{86B61E00-D3AC-4FD3-8424-8EE635AB809C}" type="presParOf" srcId="{584DED35-B27B-4FD8-A30D-A6DF69B4239F}" destId="{34B52609-4703-40D0-8B3A-9108FDFDF119}" srcOrd="0" destOrd="0" presId="urn:microsoft.com/office/officeart/2008/layout/LinedList"/>
    <dgm:cxn modelId="{526E3233-986F-44BA-8F9E-16804ED096DD}" type="presParOf" srcId="{584DED35-B27B-4FD8-A30D-A6DF69B4239F}" destId="{D4CF301D-4349-445B-BAE0-0EE79957EF62}" srcOrd="1" destOrd="0" presId="urn:microsoft.com/office/officeart/2008/layout/LinedList"/>
    <dgm:cxn modelId="{2B55A111-279D-4A9F-ACED-0F2039E3707C}" type="presParOf" srcId="{584DED35-B27B-4FD8-A30D-A6DF69B4239F}" destId="{7B3957F9-AF71-4E9F-9963-F7C290C34386}" srcOrd="2" destOrd="0" presId="urn:microsoft.com/office/officeart/2008/layout/LinedList"/>
    <dgm:cxn modelId="{3904E7F8-41E2-43AC-8CD8-6C7CB4ED5020}" type="presParOf" srcId="{4901F8C5-7A69-4406-9523-211C39FB93F0}" destId="{AD208F0C-7D67-47DD-94B9-4EE07ECDC3F8}" srcOrd="5" destOrd="0" presId="urn:microsoft.com/office/officeart/2008/layout/LinedList"/>
    <dgm:cxn modelId="{092F5F9B-5795-4833-8A7E-931283949E27}" type="presParOf" srcId="{4901F8C5-7A69-4406-9523-211C39FB93F0}" destId="{16977657-B721-4622-91DF-5F18A5BDEBEC}" srcOrd="6" destOrd="0" presId="urn:microsoft.com/office/officeart/2008/layout/LinedList"/>
    <dgm:cxn modelId="{EDFDC264-D83E-46E4-9CC4-57FB27353209}" type="presParOf" srcId="{4901F8C5-7A69-4406-9523-211C39FB93F0}" destId="{32344A94-63BC-47D1-AC50-93C894F032EC}" srcOrd="7" destOrd="0" presId="urn:microsoft.com/office/officeart/2008/layout/LinedList"/>
    <dgm:cxn modelId="{72C75916-7F5B-4737-9C48-46B4E637BC6F}" type="presParOf" srcId="{32344A94-63BC-47D1-AC50-93C894F032EC}" destId="{F8EA9F5B-FE56-47FF-8831-DF0077635F96}" srcOrd="0" destOrd="0" presId="urn:microsoft.com/office/officeart/2008/layout/LinedList"/>
    <dgm:cxn modelId="{20C23A7E-81B0-42AA-8F54-B319DDAC2F66}" type="presParOf" srcId="{32344A94-63BC-47D1-AC50-93C894F032EC}" destId="{6E05444D-FC1A-4C9A-9B69-955BCF6490C9}" srcOrd="1" destOrd="0" presId="urn:microsoft.com/office/officeart/2008/layout/LinedList"/>
    <dgm:cxn modelId="{3A07C145-E317-402D-917B-3D25AA495CEC}" type="presParOf" srcId="{32344A94-63BC-47D1-AC50-93C894F032EC}" destId="{CE4D4547-CC4E-4C1D-9337-59346F23D698}" srcOrd="2" destOrd="0" presId="urn:microsoft.com/office/officeart/2008/layout/LinedList"/>
    <dgm:cxn modelId="{40BCBF19-77A5-421C-8A51-4A75E544F0FA}" type="presParOf" srcId="{4901F8C5-7A69-4406-9523-211C39FB93F0}" destId="{F396382D-B4D8-46FD-A9CD-FA5E44556B95}" srcOrd="8" destOrd="0" presId="urn:microsoft.com/office/officeart/2008/layout/LinedList"/>
    <dgm:cxn modelId="{050E8B87-36FD-464B-A7F0-DBB5D3F002D2}" type="presParOf" srcId="{4901F8C5-7A69-4406-9523-211C39FB93F0}" destId="{26B59FDA-5F45-4FB4-AD81-BB5C259C9015}" srcOrd="9" destOrd="0" presId="urn:microsoft.com/office/officeart/2008/layout/LinedList"/>
    <dgm:cxn modelId="{CCE13B59-4EB0-4502-B517-FA5418FE200D}" type="presParOf" srcId="{4901F8C5-7A69-4406-9523-211C39FB93F0}" destId="{F6B2964E-A1AF-497F-9778-1DE807606D3E}" srcOrd="10" destOrd="0" presId="urn:microsoft.com/office/officeart/2008/layout/LinedList"/>
    <dgm:cxn modelId="{F1AC5C04-5A74-433E-AE49-D0B1A0016610}" type="presParOf" srcId="{F6B2964E-A1AF-497F-9778-1DE807606D3E}" destId="{980295A5-C651-4948-87A8-A9B64450DF7D}" srcOrd="0" destOrd="0" presId="urn:microsoft.com/office/officeart/2008/layout/LinedList"/>
    <dgm:cxn modelId="{E93D8295-7703-4D4D-94FC-1307E6579FA0}" type="presParOf" srcId="{F6B2964E-A1AF-497F-9778-1DE807606D3E}" destId="{0284ABCA-9068-49ED-9F15-6B70ABB2301E}" srcOrd="1" destOrd="0" presId="urn:microsoft.com/office/officeart/2008/layout/LinedList"/>
    <dgm:cxn modelId="{FDE0B9D5-C12A-4EF5-9F7B-066C49455FDB}" type="presParOf" srcId="{F6B2964E-A1AF-497F-9778-1DE807606D3E}" destId="{E712E887-3BAF-4BD6-84C0-865BCF25D616}" srcOrd="2" destOrd="0" presId="urn:microsoft.com/office/officeart/2008/layout/LinedList"/>
    <dgm:cxn modelId="{4A88D3A6-4C55-423F-A423-745B80E654F7}" type="presParOf" srcId="{4901F8C5-7A69-4406-9523-211C39FB93F0}" destId="{3B3C1A20-755B-4FB0-8ADA-4D206A794477}" srcOrd="11" destOrd="0" presId="urn:microsoft.com/office/officeart/2008/layout/LinedList"/>
    <dgm:cxn modelId="{CD26560C-68E3-4B5E-B635-D671CC7C8CA7}" type="presParOf" srcId="{4901F8C5-7A69-4406-9523-211C39FB93F0}" destId="{8BEC302F-4F34-44EA-9EC5-9088EB97F91D}" srcOrd="12" destOrd="0" presId="urn:microsoft.com/office/officeart/2008/layout/LinedList"/>
    <dgm:cxn modelId="{502E9299-9D4C-47FE-93A7-B5E17E35E435}" type="presParOf" srcId="{4901F8C5-7A69-4406-9523-211C39FB93F0}" destId="{B9D3F159-888A-4AD9-B62B-1E7D6B5F2180}" srcOrd="13" destOrd="0" presId="urn:microsoft.com/office/officeart/2008/layout/LinedList"/>
    <dgm:cxn modelId="{71F95D27-AF15-4D32-8653-E92C00689E58}" type="presParOf" srcId="{B9D3F159-888A-4AD9-B62B-1E7D6B5F2180}" destId="{14044DF4-5D16-4515-B3ED-45A6E43F7E61}" srcOrd="0" destOrd="0" presId="urn:microsoft.com/office/officeart/2008/layout/LinedList"/>
    <dgm:cxn modelId="{597D84C6-D825-4015-9C2E-5FC41811E9EA}" type="presParOf" srcId="{B9D3F159-888A-4AD9-B62B-1E7D6B5F2180}" destId="{58A534B7-DFDF-45B5-8198-6C6719A22E31}" srcOrd="1" destOrd="0" presId="urn:microsoft.com/office/officeart/2008/layout/LinedList"/>
    <dgm:cxn modelId="{9EADA442-AC12-4AE5-801A-13AF2EFDC3F4}" type="presParOf" srcId="{B9D3F159-888A-4AD9-B62B-1E7D6B5F2180}" destId="{7E14B949-2876-4260-BE0B-4CD6B2091703}" srcOrd="2" destOrd="0" presId="urn:microsoft.com/office/officeart/2008/layout/LinedList"/>
    <dgm:cxn modelId="{63EE179B-F896-426E-AEFB-BED6C00A0122}" type="presParOf" srcId="{4901F8C5-7A69-4406-9523-211C39FB93F0}" destId="{E71D0E99-5610-4CF9-846D-38E6538049BE}" srcOrd="14" destOrd="0" presId="urn:microsoft.com/office/officeart/2008/layout/LinedList"/>
    <dgm:cxn modelId="{D9CC1E57-A643-49DF-B662-3C5DF5039A19}" type="presParOf" srcId="{4901F8C5-7A69-4406-9523-211C39FB93F0}" destId="{55E4090A-C46E-47C5-9DBE-F906CDDA26C4}" srcOrd="15" destOrd="0" presId="urn:microsoft.com/office/officeart/2008/layout/LinedList"/>
    <dgm:cxn modelId="{78020990-5DCE-4E6D-8BDF-7B0250785CF8}" type="presParOf" srcId="{4901F8C5-7A69-4406-9523-211C39FB93F0}" destId="{7920BD8A-B46E-4516-8FFD-6AD01E8CFAF3}" srcOrd="16" destOrd="0" presId="urn:microsoft.com/office/officeart/2008/layout/LinedList"/>
    <dgm:cxn modelId="{4C2FDA87-904E-4CAD-B8D7-9A43284DE044}" type="presParOf" srcId="{7920BD8A-B46E-4516-8FFD-6AD01E8CFAF3}" destId="{A010E292-4210-4B6D-A67B-80C8DADC22C7}" srcOrd="0" destOrd="0" presId="urn:microsoft.com/office/officeart/2008/layout/LinedList"/>
    <dgm:cxn modelId="{F3B2E418-4D2E-42DE-B72D-E4DE2ED179C4}" type="presParOf" srcId="{7920BD8A-B46E-4516-8FFD-6AD01E8CFAF3}" destId="{CDC0247C-B047-413C-B6D4-3516663D35C7}" srcOrd="1" destOrd="0" presId="urn:microsoft.com/office/officeart/2008/layout/LinedList"/>
    <dgm:cxn modelId="{615358F6-A429-4164-8470-7F6057F84B6F}" type="presParOf" srcId="{7920BD8A-B46E-4516-8FFD-6AD01E8CFAF3}" destId="{D4E45BB8-8C92-49A6-9B4B-4F166A5BFFA7}" srcOrd="2" destOrd="0" presId="urn:microsoft.com/office/officeart/2008/layout/LinedList"/>
    <dgm:cxn modelId="{BE7B3F1A-865A-4AFA-BA76-ABA796F63B98}" type="presParOf" srcId="{4901F8C5-7A69-4406-9523-211C39FB93F0}" destId="{EB385196-7349-48D5-BE24-0FB93CC57A5B}" srcOrd="17" destOrd="0" presId="urn:microsoft.com/office/officeart/2008/layout/LinedList"/>
    <dgm:cxn modelId="{10E4D38C-7DAE-4BF8-9B91-E92D786F34FE}" type="presParOf" srcId="{4901F8C5-7A69-4406-9523-211C39FB93F0}" destId="{7A96745C-F349-4167-B0D0-D4935D8DCA50}" srcOrd="18" destOrd="0" presId="urn:microsoft.com/office/officeart/2008/layout/LinedList"/>
    <dgm:cxn modelId="{7B6C8435-3BA0-449B-A85A-3DF47165993A}" type="presParOf" srcId="{4901F8C5-7A69-4406-9523-211C39FB93F0}" destId="{242C071C-4AC4-4750-AA9D-406B3D9E863C}" srcOrd="19" destOrd="0" presId="urn:microsoft.com/office/officeart/2008/layout/LinedList"/>
    <dgm:cxn modelId="{CDCFCAD6-64A7-41D3-B229-1424E1E7A3E1}" type="presParOf" srcId="{242C071C-4AC4-4750-AA9D-406B3D9E863C}" destId="{08C77693-3DEC-4B20-8B93-F8E5471A51E2}" srcOrd="0" destOrd="0" presId="urn:microsoft.com/office/officeart/2008/layout/LinedList"/>
    <dgm:cxn modelId="{775B4964-70E8-42A5-B6C9-87E0BA37C5CE}" type="presParOf" srcId="{242C071C-4AC4-4750-AA9D-406B3D9E863C}" destId="{67171C9C-8F2D-424D-8463-71B371C194B5}" srcOrd="1" destOrd="0" presId="urn:microsoft.com/office/officeart/2008/layout/LinedList"/>
    <dgm:cxn modelId="{38EEC819-1F36-4049-BF6C-35A947FFD79E}" type="presParOf" srcId="{242C071C-4AC4-4750-AA9D-406B3D9E863C}" destId="{333C1444-344C-497B-BCBC-109866BC7C51}" srcOrd="2" destOrd="0" presId="urn:microsoft.com/office/officeart/2008/layout/LinedList"/>
    <dgm:cxn modelId="{9BC0F7A1-B405-4601-AC29-7C311EB14DB2}" type="presParOf" srcId="{4901F8C5-7A69-4406-9523-211C39FB93F0}" destId="{104DFF48-C71B-4FD1-A971-B61609776EF7}" srcOrd="20" destOrd="0" presId="urn:microsoft.com/office/officeart/2008/layout/LinedList"/>
    <dgm:cxn modelId="{21D9304F-7EFA-4E0A-B009-31D4078B6B9A}" type="presParOf" srcId="{4901F8C5-7A69-4406-9523-211C39FB93F0}" destId="{32AD0597-47E8-45EC-B8B7-7118184D794F}" srcOrd="2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E5ACBF0-C286-4BE6-8CFF-7D4D9F5120E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nl-BE"/>
        </a:p>
      </dgm:t>
    </dgm:pt>
    <dgm:pt modelId="{22CD427B-6EFC-4AF3-9731-E858E45282D1}">
      <dgm:prSet phldrT="[Tekst]" custT="1"/>
      <dgm:spPr/>
      <dgm:t>
        <a:bodyPr/>
        <a:lstStyle/>
        <a:p>
          <a:r>
            <a:rPr lang="nl-BE" sz="3600" b="1" dirty="0">
              <a:solidFill>
                <a:srgbClr val="4EA553"/>
              </a:solidFill>
            </a:rPr>
            <a:t>En ook nog </a:t>
          </a:r>
        </a:p>
      </dgm:t>
    </dgm:pt>
    <dgm:pt modelId="{D79EBCAD-7819-4904-B81B-6B6BEC8545A0}" type="parTrans" cxnId="{423BFB79-A46A-4A37-A54F-5846BB84C347}">
      <dgm:prSet/>
      <dgm:spPr/>
      <dgm:t>
        <a:bodyPr/>
        <a:lstStyle/>
        <a:p>
          <a:endParaRPr lang="nl-BE"/>
        </a:p>
      </dgm:t>
    </dgm:pt>
    <dgm:pt modelId="{4782E25F-1F13-4533-99DD-25095F59DE29}" type="sibTrans" cxnId="{423BFB79-A46A-4A37-A54F-5846BB84C347}">
      <dgm:prSet/>
      <dgm:spPr/>
      <dgm:t>
        <a:bodyPr/>
        <a:lstStyle/>
        <a:p>
          <a:endParaRPr lang="nl-BE"/>
        </a:p>
      </dgm:t>
    </dgm:pt>
    <dgm:pt modelId="{950D6088-492F-4179-BA0A-86861F865C63}">
      <dgm:prSet phldrT="[Tekst]" custT="1"/>
      <dgm:spPr/>
      <dgm:t>
        <a:bodyPr/>
        <a:lstStyle/>
        <a:p>
          <a:r>
            <a:rPr lang="nl-BE" sz="2800" b="1" dirty="0"/>
            <a:t>Zorgbudget voor zwaar zorgbehoevenden </a:t>
          </a:r>
        </a:p>
      </dgm:t>
    </dgm:pt>
    <dgm:pt modelId="{AA8B5C49-66EA-49F5-AB52-BE96EDA8C5C0}" type="parTrans" cxnId="{FE72C13C-BC20-49C2-9261-5D8E34E9D42B}">
      <dgm:prSet/>
      <dgm:spPr/>
      <dgm:t>
        <a:bodyPr/>
        <a:lstStyle/>
        <a:p>
          <a:endParaRPr lang="nl-BE"/>
        </a:p>
      </dgm:t>
    </dgm:pt>
    <dgm:pt modelId="{74A64AE8-7CDC-4DC3-9770-E9B1B891FE13}" type="sibTrans" cxnId="{FE72C13C-BC20-49C2-9261-5D8E34E9D42B}">
      <dgm:prSet/>
      <dgm:spPr/>
      <dgm:t>
        <a:bodyPr/>
        <a:lstStyle/>
        <a:p>
          <a:endParaRPr lang="nl-BE"/>
        </a:p>
      </dgm:t>
    </dgm:pt>
    <dgm:pt modelId="{6123E3F9-E757-4DAE-8223-558246FB1893}" type="pres">
      <dgm:prSet presAssocID="{1E5ACBF0-C286-4BE6-8CFF-7D4D9F5120E9}" presName="vert0" presStyleCnt="0">
        <dgm:presLayoutVars>
          <dgm:dir/>
          <dgm:animOne val="branch"/>
          <dgm:animLvl val="lvl"/>
        </dgm:presLayoutVars>
      </dgm:prSet>
      <dgm:spPr/>
    </dgm:pt>
    <dgm:pt modelId="{A410428C-68ED-41E0-AF14-327FC1107EB1}" type="pres">
      <dgm:prSet presAssocID="{22CD427B-6EFC-4AF3-9731-E858E45282D1}" presName="thickLine" presStyleLbl="alignNode1" presStyleIdx="0" presStyleCnt="1"/>
      <dgm:spPr/>
    </dgm:pt>
    <dgm:pt modelId="{E0DC1F04-108D-49A7-873B-E9A9B6B7B407}" type="pres">
      <dgm:prSet presAssocID="{22CD427B-6EFC-4AF3-9731-E858E45282D1}" presName="horz1" presStyleCnt="0"/>
      <dgm:spPr/>
    </dgm:pt>
    <dgm:pt modelId="{CFEF7BA1-5760-4DF0-9FAD-3DE4EAC53BF9}" type="pres">
      <dgm:prSet presAssocID="{22CD427B-6EFC-4AF3-9731-E858E45282D1}" presName="tx1" presStyleLbl="revTx" presStyleIdx="0" presStyleCnt="2" custScaleX="278247"/>
      <dgm:spPr/>
    </dgm:pt>
    <dgm:pt modelId="{4901F8C5-7A69-4406-9523-211C39FB93F0}" type="pres">
      <dgm:prSet presAssocID="{22CD427B-6EFC-4AF3-9731-E858E45282D1}" presName="vert1" presStyleCnt="0"/>
      <dgm:spPr/>
    </dgm:pt>
    <dgm:pt modelId="{1FACC2AD-C69C-4BF5-824D-BC8BB1788AED}" type="pres">
      <dgm:prSet presAssocID="{950D6088-492F-4179-BA0A-86861F865C63}" presName="vertSpace2a" presStyleCnt="0"/>
      <dgm:spPr/>
    </dgm:pt>
    <dgm:pt modelId="{7920BD8A-B46E-4516-8FFD-6AD01E8CFAF3}" type="pres">
      <dgm:prSet presAssocID="{950D6088-492F-4179-BA0A-86861F865C63}" presName="horz2" presStyleCnt="0"/>
      <dgm:spPr/>
    </dgm:pt>
    <dgm:pt modelId="{A010E292-4210-4B6D-A67B-80C8DADC22C7}" type="pres">
      <dgm:prSet presAssocID="{950D6088-492F-4179-BA0A-86861F865C63}" presName="horzSpace2" presStyleCnt="0"/>
      <dgm:spPr/>
    </dgm:pt>
    <dgm:pt modelId="{CDC0247C-B047-413C-B6D4-3516663D35C7}" type="pres">
      <dgm:prSet presAssocID="{950D6088-492F-4179-BA0A-86861F865C63}" presName="tx2" presStyleLbl="revTx" presStyleIdx="1" presStyleCnt="2"/>
      <dgm:spPr/>
    </dgm:pt>
    <dgm:pt modelId="{D4E45BB8-8C92-49A6-9B4B-4F166A5BFFA7}" type="pres">
      <dgm:prSet presAssocID="{950D6088-492F-4179-BA0A-86861F865C63}" presName="vert2" presStyleCnt="0"/>
      <dgm:spPr/>
    </dgm:pt>
    <dgm:pt modelId="{EB385196-7349-48D5-BE24-0FB93CC57A5B}" type="pres">
      <dgm:prSet presAssocID="{950D6088-492F-4179-BA0A-86861F865C63}" presName="thinLine2b" presStyleLbl="callout" presStyleIdx="0" presStyleCnt="1"/>
      <dgm:spPr/>
    </dgm:pt>
    <dgm:pt modelId="{7A96745C-F349-4167-B0D0-D4935D8DCA50}" type="pres">
      <dgm:prSet presAssocID="{950D6088-492F-4179-BA0A-86861F865C63}" presName="vertSpace2b" presStyleCnt="0"/>
      <dgm:spPr/>
    </dgm:pt>
  </dgm:ptLst>
  <dgm:cxnLst>
    <dgm:cxn modelId="{FE72C13C-BC20-49C2-9261-5D8E34E9D42B}" srcId="{22CD427B-6EFC-4AF3-9731-E858E45282D1}" destId="{950D6088-492F-4179-BA0A-86861F865C63}" srcOrd="0" destOrd="0" parTransId="{AA8B5C49-66EA-49F5-AB52-BE96EDA8C5C0}" sibTransId="{74A64AE8-7CDC-4DC3-9770-E9B1B891FE13}"/>
    <dgm:cxn modelId="{DCE08D4E-67D6-4E98-84ED-2EFD12211FEC}" type="presOf" srcId="{950D6088-492F-4179-BA0A-86861F865C63}" destId="{CDC0247C-B047-413C-B6D4-3516663D35C7}" srcOrd="0" destOrd="0" presId="urn:microsoft.com/office/officeart/2008/layout/LinedList"/>
    <dgm:cxn modelId="{504C964F-B8C3-46D5-A4FC-E9CFB67AC6FB}" type="presOf" srcId="{22CD427B-6EFC-4AF3-9731-E858E45282D1}" destId="{CFEF7BA1-5760-4DF0-9FAD-3DE4EAC53BF9}" srcOrd="0" destOrd="0" presId="urn:microsoft.com/office/officeart/2008/layout/LinedList"/>
    <dgm:cxn modelId="{423BFB79-A46A-4A37-A54F-5846BB84C347}" srcId="{1E5ACBF0-C286-4BE6-8CFF-7D4D9F5120E9}" destId="{22CD427B-6EFC-4AF3-9731-E858E45282D1}" srcOrd="0" destOrd="0" parTransId="{D79EBCAD-7819-4904-B81B-6B6BEC8545A0}" sibTransId="{4782E25F-1F13-4533-99DD-25095F59DE29}"/>
    <dgm:cxn modelId="{E07EBBBE-13E1-4743-AB49-806A58D2458D}" type="presOf" srcId="{1E5ACBF0-C286-4BE6-8CFF-7D4D9F5120E9}" destId="{6123E3F9-E757-4DAE-8223-558246FB1893}" srcOrd="0" destOrd="0" presId="urn:microsoft.com/office/officeart/2008/layout/LinedList"/>
    <dgm:cxn modelId="{2167F1A3-82E2-4EA2-9DFF-5CF532DB47F0}" type="presParOf" srcId="{6123E3F9-E757-4DAE-8223-558246FB1893}" destId="{A410428C-68ED-41E0-AF14-327FC1107EB1}" srcOrd="0" destOrd="0" presId="urn:microsoft.com/office/officeart/2008/layout/LinedList"/>
    <dgm:cxn modelId="{2E0890AA-1C04-4C3F-98A5-0458C8718C49}" type="presParOf" srcId="{6123E3F9-E757-4DAE-8223-558246FB1893}" destId="{E0DC1F04-108D-49A7-873B-E9A9B6B7B407}" srcOrd="1" destOrd="0" presId="urn:microsoft.com/office/officeart/2008/layout/LinedList"/>
    <dgm:cxn modelId="{984F18DB-CB45-4990-A394-ED3D430B11A3}" type="presParOf" srcId="{E0DC1F04-108D-49A7-873B-E9A9B6B7B407}" destId="{CFEF7BA1-5760-4DF0-9FAD-3DE4EAC53BF9}" srcOrd="0" destOrd="0" presId="urn:microsoft.com/office/officeart/2008/layout/LinedList"/>
    <dgm:cxn modelId="{A6E128BA-D8C8-4B4B-BAC0-4867F74AE6AB}" type="presParOf" srcId="{E0DC1F04-108D-49A7-873B-E9A9B6B7B407}" destId="{4901F8C5-7A69-4406-9523-211C39FB93F0}" srcOrd="1" destOrd="0" presId="urn:microsoft.com/office/officeart/2008/layout/LinedList"/>
    <dgm:cxn modelId="{9E0F6B6A-7657-4C81-9BBC-182473C92E1F}" type="presParOf" srcId="{4901F8C5-7A69-4406-9523-211C39FB93F0}" destId="{1FACC2AD-C69C-4BF5-824D-BC8BB1788AED}" srcOrd="0" destOrd="0" presId="urn:microsoft.com/office/officeart/2008/layout/LinedList"/>
    <dgm:cxn modelId="{78020990-5DCE-4E6D-8BDF-7B0250785CF8}" type="presParOf" srcId="{4901F8C5-7A69-4406-9523-211C39FB93F0}" destId="{7920BD8A-B46E-4516-8FFD-6AD01E8CFAF3}" srcOrd="1" destOrd="0" presId="urn:microsoft.com/office/officeart/2008/layout/LinedList"/>
    <dgm:cxn modelId="{4C2FDA87-904E-4CAD-B8D7-9A43284DE044}" type="presParOf" srcId="{7920BD8A-B46E-4516-8FFD-6AD01E8CFAF3}" destId="{A010E292-4210-4B6D-A67B-80C8DADC22C7}" srcOrd="0" destOrd="0" presId="urn:microsoft.com/office/officeart/2008/layout/LinedList"/>
    <dgm:cxn modelId="{F3B2E418-4D2E-42DE-B72D-E4DE2ED179C4}" type="presParOf" srcId="{7920BD8A-B46E-4516-8FFD-6AD01E8CFAF3}" destId="{CDC0247C-B047-413C-B6D4-3516663D35C7}" srcOrd="1" destOrd="0" presId="urn:microsoft.com/office/officeart/2008/layout/LinedList"/>
    <dgm:cxn modelId="{615358F6-A429-4164-8470-7F6057F84B6F}" type="presParOf" srcId="{7920BD8A-B46E-4516-8FFD-6AD01E8CFAF3}" destId="{D4E45BB8-8C92-49A6-9B4B-4F166A5BFFA7}" srcOrd="2" destOrd="0" presId="urn:microsoft.com/office/officeart/2008/layout/LinedList"/>
    <dgm:cxn modelId="{BE7B3F1A-865A-4AFA-BA76-ABA796F63B98}" type="presParOf" srcId="{4901F8C5-7A69-4406-9523-211C39FB93F0}" destId="{EB385196-7349-48D5-BE24-0FB93CC57A5B}" srcOrd="2" destOrd="0" presId="urn:microsoft.com/office/officeart/2008/layout/LinedList"/>
    <dgm:cxn modelId="{10E4D38C-7DAE-4BF8-9B91-E92D786F34FE}" type="presParOf" srcId="{4901F8C5-7A69-4406-9523-211C39FB93F0}" destId="{7A96745C-F349-4167-B0D0-D4935D8DCA50}" srcOrd="3"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E5ACBF0-C286-4BE6-8CFF-7D4D9F5120E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nl-BE"/>
        </a:p>
      </dgm:t>
    </dgm:pt>
    <dgm:pt modelId="{22CD427B-6EFC-4AF3-9731-E858E45282D1}">
      <dgm:prSet phldrT="[Tekst]" custT="1"/>
      <dgm:spPr/>
      <dgm:t>
        <a:bodyPr/>
        <a:lstStyle/>
        <a:p>
          <a:r>
            <a:rPr lang="nl-BE" sz="3600" b="1" dirty="0">
              <a:solidFill>
                <a:srgbClr val="4EA553"/>
              </a:solidFill>
            </a:rPr>
            <a:t>En ook nog… </a:t>
          </a:r>
        </a:p>
      </dgm:t>
    </dgm:pt>
    <dgm:pt modelId="{D79EBCAD-7819-4904-B81B-6B6BEC8545A0}" type="parTrans" cxnId="{423BFB79-A46A-4A37-A54F-5846BB84C347}">
      <dgm:prSet/>
      <dgm:spPr/>
      <dgm:t>
        <a:bodyPr/>
        <a:lstStyle/>
        <a:p>
          <a:endParaRPr lang="nl-BE"/>
        </a:p>
      </dgm:t>
    </dgm:pt>
    <dgm:pt modelId="{4782E25F-1F13-4533-99DD-25095F59DE29}" type="sibTrans" cxnId="{423BFB79-A46A-4A37-A54F-5846BB84C347}">
      <dgm:prSet/>
      <dgm:spPr/>
      <dgm:t>
        <a:bodyPr/>
        <a:lstStyle/>
        <a:p>
          <a:endParaRPr lang="nl-BE"/>
        </a:p>
      </dgm:t>
    </dgm:pt>
    <dgm:pt modelId="{950D6088-492F-4179-BA0A-86861F865C63}">
      <dgm:prSet phldrT="[Tekst]" custT="1"/>
      <dgm:spPr/>
      <dgm:t>
        <a:bodyPr/>
        <a:lstStyle/>
        <a:p>
          <a:r>
            <a:rPr lang="nl-BE" sz="2800" b="1" dirty="0"/>
            <a:t>Afgeleide rechten </a:t>
          </a:r>
        </a:p>
      </dgm:t>
    </dgm:pt>
    <dgm:pt modelId="{AA8B5C49-66EA-49F5-AB52-BE96EDA8C5C0}" type="parTrans" cxnId="{FE72C13C-BC20-49C2-9261-5D8E34E9D42B}">
      <dgm:prSet/>
      <dgm:spPr/>
      <dgm:t>
        <a:bodyPr/>
        <a:lstStyle/>
        <a:p>
          <a:endParaRPr lang="nl-BE"/>
        </a:p>
      </dgm:t>
    </dgm:pt>
    <dgm:pt modelId="{74A64AE8-7CDC-4DC3-9770-E9B1B891FE13}" type="sibTrans" cxnId="{FE72C13C-BC20-49C2-9261-5D8E34E9D42B}">
      <dgm:prSet/>
      <dgm:spPr/>
      <dgm:t>
        <a:bodyPr/>
        <a:lstStyle/>
        <a:p>
          <a:endParaRPr lang="nl-BE"/>
        </a:p>
      </dgm:t>
    </dgm:pt>
    <dgm:pt modelId="{C3AD4067-7D48-4311-9934-6B09F16E15C0}">
      <dgm:prSet phldrT="[Tekst]" custT="1"/>
      <dgm:spPr/>
      <dgm:t>
        <a:bodyPr/>
        <a:lstStyle/>
        <a:p>
          <a:r>
            <a:rPr lang="nl-BE" sz="1800" b="1" dirty="0"/>
            <a:t>Fiscale verminderingen</a:t>
          </a:r>
        </a:p>
      </dgm:t>
    </dgm:pt>
    <dgm:pt modelId="{98CE34BB-0FFC-4DC1-81BF-02A54AC68CAF}" type="parTrans" cxnId="{E40A7397-6833-4F16-8C1E-0880D43E1C2F}">
      <dgm:prSet/>
      <dgm:spPr/>
      <dgm:t>
        <a:bodyPr/>
        <a:lstStyle/>
        <a:p>
          <a:endParaRPr lang="nl-BE"/>
        </a:p>
      </dgm:t>
    </dgm:pt>
    <dgm:pt modelId="{EA16AD59-97F7-456A-8C0F-72BDA0AE0A8C}" type="sibTrans" cxnId="{E40A7397-6833-4F16-8C1E-0880D43E1C2F}">
      <dgm:prSet/>
      <dgm:spPr/>
      <dgm:t>
        <a:bodyPr/>
        <a:lstStyle/>
        <a:p>
          <a:endParaRPr lang="nl-BE"/>
        </a:p>
      </dgm:t>
    </dgm:pt>
    <dgm:pt modelId="{FA7FA826-A1A7-4859-9498-EF62023552F2}">
      <dgm:prSet phldrT="[Tekst]" custT="1"/>
      <dgm:spPr/>
      <dgm:t>
        <a:bodyPr/>
        <a:lstStyle/>
        <a:p>
          <a:r>
            <a:rPr lang="nl-BE" sz="2000" b="1" dirty="0"/>
            <a:t>Sociaal tarief gas &amp; elektriciteit </a:t>
          </a:r>
        </a:p>
      </dgm:t>
    </dgm:pt>
    <dgm:pt modelId="{E0A51C1A-97CB-4A9B-B5A4-7C34E006CF86}" type="parTrans" cxnId="{18B749E9-63B0-4130-ABB4-7FA975BBC52B}">
      <dgm:prSet/>
      <dgm:spPr/>
      <dgm:t>
        <a:bodyPr/>
        <a:lstStyle/>
        <a:p>
          <a:endParaRPr lang="nl-BE"/>
        </a:p>
      </dgm:t>
    </dgm:pt>
    <dgm:pt modelId="{04546039-3BB9-4919-BC26-DD8833470831}" type="sibTrans" cxnId="{18B749E9-63B0-4130-ABB4-7FA975BBC52B}">
      <dgm:prSet/>
      <dgm:spPr/>
      <dgm:t>
        <a:bodyPr/>
        <a:lstStyle/>
        <a:p>
          <a:endParaRPr lang="nl-BE"/>
        </a:p>
      </dgm:t>
    </dgm:pt>
    <dgm:pt modelId="{26BC97C3-38FB-4A89-A35D-4D4B80ACEAEF}">
      <dgm:prSet phldrT="[Tekst]" custT="1"/>
      <dgm:spPr/>
      <dgm:t>
        <a:bodyPr/>
        <a:lstStyle/>
        <a:p>
          <a:r>
            <a:rPr lang="nl-BE" sz="2000" b="1" dirty="0"/>
            <a:t>Sociaal internet tarief</a:t>
          </a:r>
        </a:p>
      </dgm:t>
    </dgm:pt>
    <dgm:pt modelId="{F131742B-F12B-4911-9D66-2F65E1325102}" type="parTrans" cxnId="{7C1AB69D-51B9-4946-B434-ACA2A34644BD}">
      <dgm:prSet/>
      <dgm:spPr/>
      <dgm:t>
        <a:bodyPr/>
        <a:lstStyle/>
        <a:p>
          <a:endParaRPr lang="nl-BE"/>
        </a:p>
      </dgm:t>
    </dgm:pt>
    <dgm:pt modelId="{060B2F1D-FAFE-46FD-94F0-547C1B394D0B}" type="sibTrans" cxnId="{7C1AB69D-51B9-4946-B434-ACA2A34644BD}">
      <dgm:prSet/>
      <dgm:spPr/>
      <dgm:t>
        <a:bodyPr/>
        <a:lstStyle/>
        <a:p>
          <a:endParaRPr lang="nl-BE"/>
        </a:p>
      </dgm:t>
    </dgm:pt>
    <dgm:pt modelId="{4A72CCEA-C287-45FF-ADDE-68774D1BF086}">
      <dgm:prSet phldrT="[Tekst]" custT="1"/>
      <dgm:spPr/>
      <dgm:t>
        <a:bodyPr/>
        <a:lstStyle/>
        <a:p>
          <a:r>
            <a:rPr lang="nl-BE" sz="2000" b="1" dirty="0"/>
            <a:t>Hogere terugbetaling ZIV</a:t>
          </a:r>
        </a:p>
      </dgm:t>
    </dgm:pt>
    <dgm:pt modelId="{43D92DA3-4972-4263-A1D4-D2B457CC7BE3}" type="parTrans" cxnId="{E43ADE16-98E2-47A5-9A84-77887C48989D}">
      <dgm:prSet/>
      <dgm:spPr/>
      <dgm:t>
        <a:bodyPr/>
        <a:lstStyle/>
        <a:p>
          <a:endParaRPr lang="nl-BE"/>
        </a:p>
      </dgm:t>
    </dgm:pt>
    <dgm:pt modelId="{B8B48AFB-87E0-4088-A720-93FCB812712C}" type="sibTrans" cxnId="{E43ADE16-98E2-47A5-9A84-77887C48989D}">
      <dgm:prSet/>
      <dgm:spPr/>
      <dgm:t>
        <a:bodyPr/>
        <a:lstStyle/>
        <a:p>
          <a:endParaRPr lang="nl-BE"/>
        </a:p>
      </dgm:t>
    </dgm:pt>
    <dgm:pt modelId="{BAE5DE13-498E-49F0-9EF2-390325000637}">
      <dgm:prSet phldrT="[Tekst]" custT="1"/>
      <dgm:spPr/>
      <dgm:t>
        <a:bodyPr/>
        <a:lstStyle/>
        <a:p>
          <a:r>
            <a:rPr lang="nl-BE" sz="2000" b="1" dirty="0"/>
            <a:t>Gratis abonnement De Lijn</a:t>
          </a:r>
        </a:p>
      </dgm:t>
    </dgm:pt>
    <dgm:pt modelId="{AFD05FF2-2A13-4C89-8668-CCE0C4FAF4D4}" type="parTrans" cxnId="{FBC16671-46D1-4345-9E96-5F26070689DB}">
      <dgm:prSet/>
      <dgm:spPr/>
      <dgm:t>
        <a:bodyPr/>
        <a:lstStyle/>
        <a:p>
          <a:endParaRPr lang="nl-BE"/>
        </a:p>
      </dgm:t>
    </dgm:pt>
    <dgm:pt modelId="{3D0CE876-5937-4CC8-877F-4952D420846F}" type="sibTrans" cxnId="{FBC16671-46D1-4345-9E96-5F26070689DB}">
      <dgm:prSet/>
      <dgm:spPr/>
      <dgm:t>
        <a:bodyPr/>
        <a:lstStyle/>
        <a:p>
          <a:endParaRPr lang="nl-BE"/>
        </a:p>
      </dgm:t>
    </dgm:pt>
    <dgm:pt modelId="{FEF1A471-DC2A-4CB2-B22A-0F41F08A6007}">
      <dgm:prSet phldrT="[Tekst]" custT="1"/>
      <dgm:spPr/>
      <dgm:t>
        <a:bodyPr/>
        <a:lstStyle/>
        <a:p>
          <a:r>
            <a:rPr lang="nl-BE" sz="2000" b="1" dirty="0"/>
            <a:t>Parkeerkaart</a:t>
          </a:r>
        </a:p>
      </dgm:t>
    </dgm:pt>
    <dgm:pt modelId="{FFB1BE63-3CF0-4E67-A472-120527B106E9}" type="parTrans" cxnId="{E75A3771-212D-469D-9D34-EE0021FA8859}">
      <dgm:prSet/>
      <dgm:spPr/>
      <dgm:t>
        <a:bodyPr/>
        <a:lstStyle/>
        <a:p>
          <a:endParaRPr lang="nl-BE"/>
        </a:p>
      </dgm:t>
    </dgm:pt>
    <dgm:pt modelId="{B6FE3CF0-31E5-44DF-89FD-65E516B65F78}" type="sibTrans" cxnId="{E75A3771-212D-469D-9D34-EE0021FA8859}">
      <dgm:prSet/>
      <dgm:spPr/>
      <dgm:t>
        <a:bodyPr/>
        <a:lstStyle/>
        <a:p>
          <a:endParaRPr lang="nl-BE"/>
        </a:p>
      </dgm:t>
    </dgm:pt>
    <dgm:pt modelId="{4C00092D-6C3B-4817-BBFF-57BB2D04F96B}">
      <dgm:prSet phldrT="[Tekst]" custT="1"/>
      <dgm:spPr/>
      <dgm:t>
        <a:bodyPr/>
        <a:lstStyle/>
        <a:p>
          <a:r>
            <a:rPr lang="nl-BE" sz="2000" b="1" dirty="0"/>
            <a:t>….</a:t>
          </a:r>
        </a:p>
      </dgm:t>
    </dgm:pt>
    <dgm:pt modelId="{39F5EEAF-57A0-4756-847F-EA88717E0C26}" type="parTrans" cxnId="{D8CD271D-1C28-497B-9627-CC03EE6974E4}">
      <dgm:prSet/>
      <dgm:spPr/>
      <dgm:t>
        <a:bodyPr/>
        <a:lstStyle/>
        <a:p>
          <a:endParaRPr lang="nl-BE"/>
        </a:p>
      </dgm:t>
    </dgm:pt>
    <dgm:pt modelId="{C6AD132A-DCEF-47C3-B534-386D93EA0DD7}" type="sibTrans" cxnId="{D8CD271D-1C28-497B-9627-CC03EE6974E4}">
      <dgm:prSet/>
      <dgm:spPr/>
      <dgm:t>
        <a:bodyPr/>
        <a:lstStyle/>
        <a:p>
          <a:endParaRPr lang="nl-BE"/>
        </a:p>
      </dgm:t>
    </dgm:pt>
    <dgm:pt modelId="{6123E3F9-E757-4DAE-8223-558246FB1893}" type="pres">
      <dgm:prSet presAssocID="{1E5ACBF0-C286-4BE6-8CFF-7D4D9F5120E9}" presName="vert0" presStyleCnt="0">
        <dgm:presLayoutVars>
          <dgm:dir/>
          <dgm:animOne val="branch"/>
          <dgm:animLvl val="lvl"/>
        </dgm:presLayoutVars>
      </dgm:prSet>
      <dgm:spPr/>
    </dgm:pt>
    <dgm:pt modelId="{A410428C-68ED-41E0-AF14-327FC1107EB1}" type="pres">
      <dgm:prSet presAssocID="{22CD427B-6EFC-4AF3-9731-E858E45282D1}" presName="thickLine" presStyleLbl="alignNode1" presStyleIdx="0" presStyleCnt="1"/>
      <dgm:spPr/>
    </dgm:pt>
    <dgm:pt modelId="{E0DC1F04-108D-49A7-873B-E9A9B6B7B407}" type="pres">
      <dgm:prSet presAssocID="{22CD427B-6EFC-4AF3-9731-E858E45282D1}" presName="horz1" presStyleCnt="0"/>
      <dgm:spPr/>
    </dgm:pt>
    <dgm:pt modelId="{CFEF7BA1-5760-4DF0-9FAD-3DE4EAC53BF9}" type="pres">
      <dgm:prSet presAssocID="{22CD427B-6EFC-4AF3-9731-E858E45282D1}" presName="tx1" presStyleLbl="revTx" presStyleIdx="0" presStyleCnt="9" custScaleX="278247"/>
      <dgm:spPr/>
    </dgm:pt>
    <dgm:pt modelId="{4901F8C5-7A69-4406-9523-211C39FB93F0}" type="pres">
      <dgm:prSet presAssocID="{22CD427B-6EFC-4AF3-9731-E858E45282D1}" presName="vert1" presStyleCnt="0"/>
      <dgm:spPr/>
    </dgm:pt>
    <dgm:pt modelId="{1FACC2AD-C69C-4BF5-824D-BC8BB1788AED}" type="pres">
      <dgm:prSet presAssocID="{950D6088-492F-4179-BA0A-86861F865C63}" presName="vertSpace2a" presStyleCnt="0"/>
      <dgm:spPr/>
    </dgm:pt>
    <dgm:pt modelId="{7920BD8A-B46E-4516-8FFD-6AD01E8CFAF3}" type="pres">
      <dgm:prSet presAssocID="{950D6088-492F-4179-BA0A-86861F865C63}" presName="horz2" presStyleCnt="0"/>
      <dgm:spPr/>
    </dgm:pt>
    <dgm:pt modelId="{A010E292-4210-4B6D-A67B-80C8DADC22C7}" type="pres">
      <dgm:prSet presAssocID="{950D6088-492F-4179-BA0A-86861F865C63}" presName="horzSpace2" presStyleCnt="0"/>
      <dgm:spPr/>
    </dgm:pt>
    <dgm:pt modelId="{CDC0247C-B047-413C-B6D4-3516663D35C7}" type="pres">
      <dgm:prSet presAssocID="{950D6088-492F-4179-BA0A-86861F865C63}" presName="tx2" presStyleLbl="revTx" presStyleIdx="1" presStyleCnt="9"/>
      <dgm:spPr/>
    </dgm:pt>
    <dgm:pt modelId="{D4E45BB8-8C92-49A6-9B4B-4F166A5BFFA7}" type="pres">
      <dgm:prSet presAssocID="{950D6088-492F-4179-BA0A-86861F865C63}" presName="vert2" presStyleCnt="0"/>
      <dgm:spPr/>
    </dgm:pt>
    <dgm:pt modelId="{67AF2587-8F40-46E4-A38C-58FA974E408F}" type="pres">
      <dgm:prSet presAssocID="{C3AD4067-7D48-4311-9934-6B09F16E15C0}" presName="horz3" presStyleCnt="0"/>
      <dgm:spPr/>
    </dgm:pt>
    <dgm:pt modelId="{489DA15F-8618-47AF-BE0A-682A91070762}" type="pres">
      <dgm:prSet presAssocID="{C3AD4067-7D48-4311-9934-6B09F16E15C0}" presName="horzSpace3" presStyleCnt="0"/>
      <dgm:spPr/>
    </dgm:pt>
    <dgm:pt modelId="{4C2500ED-39EE-427F-A02C-3CDA22D36982}" type="pres">
      <dgm:prSet presAssocID="{C3AD4067-7D48-4311-9934-6B09F16E15C0}" presName="tx3" presStyleLbl="revTx" presStyleIdx="2" presStyleCnt="9"/>
      <dgm:spPr/>
    </dgm:pt>
    <dgm:pt modelId="{C180CFD2-539E-4F82-BA9B-3A9EE2170136}" type="pres">
      <dgm:prSet presAssocID="{C3AD4067-7D48-4311-9934-6B09F16E15C0}" presName="vert3" presStyleCnt="0"/>
      <dgm:spPr/>
    </dgm:pt>
    <dgm:pt modelId="{ABF24CA0-F5EE-4DFB-AC5C-63C88F349BA8}" type="pres">
      <dgm:prSet presAssocID="{EA16AD59-97F7-456A-8C0F-72BDA0AE0A8C}" presName="thinLine3" presStyleLbl="callout" presStyleIdx="0" presStyleCnt="7"/>
      <dgm:spPr/>
    </dgm:pt>
    <dgm:pt modelId="{790EC7A5-82EF-4DD0-9D66-D6C14A74D7DD}" type="pres">
      <dgm:prSet presAssocID="{FA7FA826-A1A7-4859-9498-EF62023552F2}" presName="horz3" presStyleCnt="0"/>
      <dgm:spPr/>
    </dgm:pt>
    <dgm:pt modelId="{C8EB24D1-419C-490B-946E-D49416D72F26}" type="pres">
      <dgm:prSet presAssocID="{FA7FA826-A1A7-4859-9498-EF62023552F2}" presName="horzSpace3" presStyleCnt="0"/>
      <dgm:spPr/>
    </dgm:pt>
    <dgm:pt modelId="{08E8D409-50A6-42A3-ABC2-7E40BE45458E}" type="pres">
      <dgm:prSet presAssocID="{FA7FA826-A1A7-4859-9498-EF62023552F2}" presName="tx3" presStyleLbl="revTx" presStyleIdx="3" presStyleCnt="9"/>
      <dgm:spPr/>
    </dgm:pt>
    <dgm:pt modelId="{35A4B3DD-37AF-41B9-8741-01864C57CE31}" type="pres">
      <dgm:prSet presAssocID="{FA7FA826-A1A7-4859-9498-EF62023552F2}" presName="vert3" presStyleCnt="0"/>
      <dgm:spPr/>
    </dgm:pt>
    <dgm:pt modelId="{0AFAE8AC-14A9-40DE-AECE-63C077105933}" type="pres">
      <dgm:prSet presAssocID="{04546039-3BB9-4919-BC26-DD8833470831}" presName="thinLine3" presStyleLbl="callout" presStyleIdx="1" presStyleCnt="7"/>
      <dgm:spPr/>
    </dgm:pt>
    <dgm:pt modelId="{64BF5756-C952-41C5-BA2F-7ED9920C5B36}" type="pres">
      <dgm:prSet presAssocID="{26BC97C3-38FB-4A89-A35D-4D4B80ACEAEF}" presName="horz3" presStyleCnt="0"/>
      <dgm:spPr/>
    </dgm:pt>
    <dgm:pt modelId="{63D28ABB-2DDA-4FC8-9567-5EC0E82F1B8A}" type="pres">
      <dgm:prSet presAssocID="{26BC97C3-38FB-4A89-A35D-4D4B80ACEAEF}" presName="horzSpace3" presStyleCnt="0"/>
      <dgm:spPr/>
    </dgm:pt>
    <dgm:pt modelId="{F60D78F9-3F1A-4A38-8B4E-4346A574E6D7}" type="pres">
      <dgm:prSet presAssocID="{26BC97C3-38FB-4A89-A35D-4D4B80ACEAEF}" presName="tx3" presStyleLbl="revTx" presStyleIdx="4" presStyleCnt="9"/>
      <dgm:spPr/>
    </dgm:pt>
    <dgm:pt modelId="{9366D40E-6C48-40AA-BB50-8EFE84910164}" type="pres">
      <dgm:prSet presAssocID="{26BC97C3-38FB-4A89-A35D-4D4B80ACEAEF}" presName="vert3" presStyleCnt="0"/>
      <dgm:spPr/>
    </dgm:pt>
    <dgm:pt modelId="{FE5C863B-3B50-49B6-9FA8-7D12154C52CF}" type="pres">
      <dgm:prSet presAssocID="{060B2F1D-FAFE-46FD-94F0-547C1B394D0B}" presName="thinLine3" presStyleLbl="callout" presStyleIdx="2" presStyleCnt="7"/>
      <dgm:spPr/>
    </dgm:pt>
    <dgm:pt modelId="{F73FC6CE-60E4-4EBA-A82A-E066E04E8D95}" type="pres">
      <dgm:prSet presAssocID="{4A72CCEA-C287-45FF-ADDE-68774D1BF086}" presName="horz3" presStyleCnt="0"/>
      <dgm:spPr/>
    </dgm:pt>
    <dgm:pt modelId="{A0266162-98D9-4252-9509-8D3A54958E3A}" type="pres">
      <dgm:prSet presAssocID="{4A72CCEA-C287-45FF-ADDE-68774D1BF086}" presName="horzSpace3" presStyleCnt="0"/>
      <dgm:spPr/>
    </dgm:pt>
    <dgm:pt modelId="{E76B551D-33FA-4237-ADF3-87EF8FAB2755}" type="pres">
      <dgm:prSet presAssocID="{4A72CCEA-C287-45FF-ADDE-68774D1BF086}" presName="tx3" presStyleLbl="revTx" presStyleIdx="5" presStyleCnt="9" custLinFactNeighborX="-377" custLinFactNeighborY="-1532"/>
      <dgm:spPr/>
    </dgm:pt>
    <dgm:pt modelId="{7C1E73BC-50B0-4374-A6A9-04DF92FB8695}" type="pres">
      <dgm:prSet presAssocID="{4A72CCEA-C287-45FF-ADDE-68774D1BF086}" presName="vert3" presStyleCnt="0"/>
      <dgm:spPr/>
    </dgm:pt>
    <dgm:pt modelId="{282D6E73-F04D-49C3-987C-56D4430F5F1C}" type="pres">
      <dgm:prSet presAssocID="{B8B48AFB-87E0-4088-A720-93FCB812712C}" presName="thinLine3" presStyleLbl="callout" presStyleIdx="3" presStyleCnt="7"/>
      <dgm:spPr/>
    </dgm:pt>
    <dgm:pt modelId="{C7C06264-5121-454A-ABE3-4460F7FABEF7}" type="pres">
      <dgm:prSet presAssocID="{BAE5DE13-498E-49F0-9EF2-390325000637}" presName="horz3" presStyleCnt="0"/>
      <dgm:spPr/>
    </dgm:pt>
    <dgm:pt modelId="{D4E54796-8252-4F74-B164-838CEC321E05}" type="pres">
      <dgm:prSet presAssocID="{BAE5DE13-498E-49F0-9EF2-390325000637}" presName="horzSpace3" presStyleCnt="0"/>
      <dgm:spPr/>
    </dgm:pt>
    <dgm:pt modelId="{471C7FE9-5443-40D7-9C28-660744805356}" type="pres">
      <dgm:prSet presAssocID="{BAE5DE13-498E-49F0-9EF2-390325000637}" presName="tx3" presStyleLbl="revTx" presStyleIdx="6" presStyleCnt="9"/>
      <dgm:spPr/>
    </dgm:pt>
    <dgm:pt modelId="{60BA3014-E84A-4207-B9D9-5F01CE91202A}" type="pres">
      <dgm:prSet presAssocID="{BAE5DE13-498E-49F0-9EF2-390325000637}" presName="vert3" presStyleCnt="0"/>
      <dgm:spPr/>
    </dgm:pt>
    <dgm:pt modelId="{3CC0DD65-D6E4-4C5C-B461-FC766B994C1A}" type="pres">
      <dgm:prSet presAssocID="{3D0CE876-5937-4CC8-877F-4952D420846F}" presName="thinLine3" presStyleLbl="callout" presStyleIdx="4" presStyleCnt="7"/>
      <dgm:spPr/>
    </dgm:pt>
    <dgm:pt modelId="{5CCE48D3-E6E8-4B3D-B37C-F3D70E7AF2C2}" type="pres">
      <dgm:prSet presAssocID="{FEF1A471-DC2A-4CB2-B22A-0F41F08A6007}" presName="horz3" presStyleCnt="0"/>
      <dgm:spPr/>
    </dgm:pt>
    <dgm:pt modelId="{3BC26E41-1EF7-4A37-BD7F-6A45A3AB9930}" type="pres">
      <dgm:prSet presAssocID="{FEF1A471-DC2A-4CB2-B22A-0F41F08A6007}" presName="horzSpace3" presStyleCnt="0"/>
      <dgm:spPr/>
    </dgm:pt>
    <dgm:pt modelId="{D8C41445-3841-4010-9071-06778B786781}" type="pres">
      <dgm:prSet presAssocID="{FEF1A471-DC2A-4CB2-B22A-0F41F08A6007}" presName="tx3" presStyleLbl="revTx" presStyleIdx="7" presStyleCnt="9"/>
      <dgm:spPr/>
    </dgm:pt>
    <dgm:pt modelId="{428AD75D-5B2D-4A9F-B492-86DAA8F31CC1}" type="pres">
      <dgm:prSet presAssocID="{FEF1A471-DC2A-4CB2-B22A-0F41F08A6007}" presName="vert3" presStyleCnt="0"/>
      <dgm:spPr/>
    </dgm:pt>
    <dgm:pt modelId="{048CC981-3001-481E-92ED-D9EAD329A7E9}" type="pres">
      <dgm:prSet presAssocID="{B6FE3CF0-31E5-44DF-89FD-65E516B65F78}" presName="thinLine3" presStyleLbl="callout" presStyleIdx="5" presStyleCnt="7"/>
      <dgm:spPr/>
    </dgm:pt>
    <dgm:pt modelId="{B729C51B-A34C-42B9-98E9-F438B9288D21}" type="pres">
      <dgm:prSet presAssocID="{4C00092D-6C3B-4817-BBFF-57BB2D04F96B}" presName="horz3" presStyleCnt="0"/>
      <dgm:spPr/>
    </dgm:pt>
    <dgm:pt modelId="{C57FC084-E034-4866-AC4A-5FC17E4C4242}" type="pres">
      <dgm:prSet presAssocID="{4C00092D-6C3B-4817-BBFF-57BB2D04F96B}" presName="horzSpace3" presStyleCnt="0"/>
      <dgm:spPr/>
    </dgm:pt>
    <dgm:pt modelId="{61291211-216B-4265-8D85-607E55F43D0D}" type="pres">
      <dgm:prSet presAssocID="{4C00092D-6C3B-4817-BBFF-57BB2D04F96B}" presName="tx3" presStyleLbl="revTx" presStyleIdx="8" presStyleCnt="9"/>
      <dgm:spPr/>
    </dgm:pt>
    <dgm:pt modelId="{DB6875F6-1A9F-456F-96F4-7F80B73AD659}" type="pres">
      <dgm:prSet presAssocID="{4C00092D-6C3B-4817-BBFF-57BB2D04F96B}" presName="vert3" presStyleCnt="0"/>
      <dgm:spPr/>
    </dgm:pt>
    <dgm:pt modelId="{EB385196-7349-48D5-BE24-0FB93CC57A5B}" type="pres">
      <dgm:prSet presAssocID="{950D6088-492F-4179-BA0A-86861F865C63}" presName="thinLine2b" presStyleLbl="callout" presStyleIdx="6" presStyleCnt="7"/>
      <dgm:spPr/>
    </dgm:pt>
    <dgm:pt modelId="{7A96745C-F349-4167-B0D0-D4935D8DCA50}" type="pres">
      <dgm:prSet presAssocID="{950D6088-492F-4179-BA0A-86861F865C63}" presName="vertSpace2b" presStyleCnt="0"/>
      <dgm:spPr/>
    </dgm:pt>
  </dgm:ptLst>
  <dgm:cxnLst>
    <dgm:cxn modelId="{EDEE8404-B7E2-4AC9-87EF-299280C93C77}" type="presOf" srcId="{C3AD4067-7D48-4311-9934-6B09F16E15C0}" destId="{4C2500ED-39EE-427F-A02C-3CDA22D36982}" srcOrd="0" destOrd="0" presId="urn:microsoft.com/office/officeart/2008/layout/LinedList"/>
    <dgm:cxn modelId="{E43ADE16-98E2-47A5-9A84-77887C48989D}" srcId="{950D6088-492F-4179-BA0A-86861F865C63}" destId="{4A72CCEA-C287-45FF-ADDE-68774D1BF086}" srcOrd="3" destOrd="0" parTransId="{43D92DA3-4972-4263-A1D4-D2B457CC7BE3}" sibTransId="{B8B48AFB-87E0-4088-A720-93FCB812712C}"/>
    <dgm:cxn modelId="{D8CD271D-1C28-497B-9627-CC03EE6974E4}" srcId="{950D6088-492F-4179-BA0A-86861F865C63}" destId="{4C00092D-6C3B-4817-BBFF-57BB2D04F96B}" srcOrd="6" destOrd="0" parTransId="{39F5EEAF-57A0-4756-847F-EA88717E0C26}" sibTransId="{C6AD132A-DCEF-47C3-B534-386D93EA0DD7}"/>
    <dgm:cxn modelId="{E4261F28-D483-4FB5-ADE1-90552357F594}" type="presOf" srcId="{4C00092D-6C3B-4817-BBFF-57BB2D04F96B}" destId="{61291211-216B-4265-8D85-607E55F43D0D}" srcOrd="0" destOrd="0" presId="urn:microsoft.com/office/officeart/2008/layout/LinedList"/>
    <dgm:cxn modelId="{DEB21731-C96F-4389-B20B-2F150D407DD7}" type="presOf" srcId="{FEF1A471-DC2A-4CB2-B22A-0F41F08A6007}" destId="{D8C41445-3841-4010-9071-06778B786781}" srcOrd="0" destOrd="0" presId="urn:microsoft.com/office/officeart/2008/layout/LinedList"/>
    <dgm:cxn modelId="{FE72C13C-BC20-49C2-9261-5D8E34E9D42B}" srcId="{22CD427B-6EFC-4AF3-9731-E858E45282D1}" destId="{950D6088-492F-4179-BA0A-86861F865C63}" srcOrd="0" destOrd="0" parTransId="{AA8B5C49-66EA-49F5-AB52-BE96EDA8C5C0}" sibTransId="{74A64AE8-7CDC-4DC3-9770-E9B1B891FE13}"/>
    <dgm:cxn modelId="{1E7F1D67-9AB8-4363-955D-745AC4E69911}" type="presOf" srcId="{26BC97C3-38FB-4A89-A35D-4D4B80ACEAEF}" destId="{F60D78F9-3F1A-4A38-8B4E-4346A574E6D7}" srcOrd="0" destOrd="0" presId="urn:microsoft.com/office/officeart/2008/layout/LinedList"/>
    <dgm:cxn modelId="{DCE08D4E-67D6-4E98-84ED-2EFD12211FEC}" type="presOf" srcId="{950D6088-492F-4179-BA0A-86861F865C63}" destId="{CDC0247C-B047-413C-B6D4-3516663D35C7}" srcOrd="0" destOrd="0" presId="urn:microsoft.com/office/officeart/2008/layout/LinedList"/>
    <dgm:cxn modelId="{504C964F-B8C3-46D5-A4FC-E9CFB67AC6FB}" type="presOf" srcId="{22CD427B-6EFC-4AF3-9731-E858E45282D1}" destId="{CFEF7BA1-5760-4DF0-9FAD-3DE4EAC53BF9}" srcOrd="0" destOrd="0" presId="urn:microsoft.com/office/officeart/2008/layout/LinedList"/>
    <dgm:cxn modelId="{E75A3771-212D-469D-9D34-EE0021FA8859}" srcId="{950D6088-492F-4179-BA0A-86861F865C63}" destId="{FEF1A471-DC2A-4CB2-B22A-0F41F08A6007}" srcOrd="5" destOrd="0" parTransId="{FFB1BE63-3CF0-4E67-A472-120527B106E9}" sibTransId="{B6FE3CF0-31E5-44DF-89FD-65E516B65F78}"/>
    <dgm:cxn modelId="{FBC16671-46D1-4345-9E96-5F26070689DB}" srcId="{950D6088-492F-4179-BA0A-86861F865C63}" destId="{BAE5DE13-498E-49F0-9EF2-390325000637}" srcOrd="4" destOrd="0" parTransId="{AFD05FF2-2A13-4C89-8668-CCE0C4FAF4D4}" sibTransId="{3D0CE876-5937-4CC8-877F-4952D420846F}"/>
    <dgm:cxn modelId="{423BFB79-A46A-4A37-A54F-5846BB84C347}" srcId="{1E5ACBF0-C286-4BE6-8CFF-7D4D9F5120E9}" destId="{22CD427B-6EFC-4AF3-9731-E858E45282D1}" srcOrd="0" destOrd="0" parTransId="{D79EBCAD-7819-4904-B81B-6B6BEC8545A0}" sibTransId="{4782E25F-1F13-4533-99DD-25095F59DE29}"/>
    <dgm:cxn modelId="{79442C7A-D141-4E17-ABBA-162D0B69886C}" type="presOf" srcId="{4A72CCEA-C287-45FF-ADDE-68774D1BF086}" destId="{E76B551D-33FA-4237-ADF3-87EF8FAB2755}" srcOrd="0" destOrd="0" presId="urn:microsoft.com/office/officeart/2008/layout/LinedList"/>
    <dgm:cxn modelId="{E40A7397-6833-4F16-8C1E-0880D43E1C2F}" srcId="{950D6088-492F-4179-BA0A-86861F865C63}" destId="{C3AD4067-7D48-4311-9934-6B09F16E15C0}" srcOrd="0" destOrd="0" parTransId="{98CE34BB-0FFC-4DC1-81BF-02A54AC68CAF}" sibTransId="{EA16AD59-97F7-456A-8C0F-72BDA0AE0A8C}"/>
    <dgm:cxn modelId="{7C1AB69D-51B9-4946-B434-ACA2A34644BD}" srcId="{950D6088-492F-4179-BA0A-86861F865C63}" destId="{26BC97C3-38FB-4A89-A35D-4D4B80ACEAEF}" srcOrd="2" destOrd="0" parTransId="{F131742B-F12B-4911-9D66-2F65E1325102}" sibTransId="{060B2F1D-FAFE-46FD-94F0-547C1B394D0B}"/>
    <dgm:cxn modelId="{E71874B4-5813-4029-80CB-03D507709E8D}" type="presOf" srcId="{BAE5DE13-498E-49F0-9EF2-390325000637}" destId="{471C7FE9-5443-40D7-9C28-660744805356}" srcOrd="0" destOrd="0" presId="urn:microsoft.com/office/officeart/2008/layout/LinedList"/>
    <dgm:cxn modelId="{382B27BE-B384-4128-A87C-D80F1690074F}" type="presOf" srcId="{FA7FA826-A1A7-4859-9498-EF62023552F2}" destId="{08E8D409-50A6-42A3-ABC2-7E40BE45458E}" srcOrd="0" destOrd="0" presId="urn:microsoft.com/office/officeart/2008/layout/LinedList"/>
    <dgm:cxn modelId="{E07EBBBE-13E1-4743-AB49-806A58D2458D}" type="presOf" srcId="{1E5ACBF0-C286-4BE6-8CFF-7D4D9F5120E9}" destId="{6123E3F9-E757-4DAE-8223-558246FB1893}" srcOrd="0" destOrd="0" presId="urn:microsoft.com/office/officeart/2008/layout/LinedList"/>
    <dgm:cxn modelId="{18B749E9-63B0-4130-ABB4-7FA975BBC52B}" srcId="{950D6088-492F-4179-BA0A-86861F865C63}" destId="{FA7FA826-A1A7-4859-9498-EF62023552F2}" srcOrd="1" destOrd="0" parTransId="{E0A51C1A-97CB-4A9B-B5A4-7C34E006CF86}" sibTransId="{04546039-3BB9-4919-BC26-DD8833470831}"/>
    <dgm:cxn modelId="{2167F1A3-82E2-4EA2-9DFF-5CF532DB47F0}" type="presParOf" srcId="{6123E3F9-E757-4DAE-8223-558246FB1893}" destId="{A410428C-68ED-41E0-AF14-327FC1107EB1}" srcOrd="0" destOrd="0" presId="urn:microsoft.com/office/officeart/2008/layout/LinedList"/>
    <dgm:cxn modelId="{2E0890AA-1C04-4C3F-98A5-0458C8718C49}" type="presParOf" srcId="{6123E3F9-E757-4DAE-8223-558246FB1893}" destId="{E0DC1F04-108D-49A7-873B-E9A9B6B7B407}" srcOrd="1" destOrd="0" presId="urn:microsoft.com/office/officeart/2008/layout/LinedList"/>
    <dgm:cxn modelId="{984F18DB-CB45-4990-A394-ED3D430B11A3}" type="presParOf" srcId="{E0DC1F04-108D-49A7-873B-E9A9B6B7B407}" destId="{CFEF7BA1-5760-4DF0-9FAD-3DE4EAC53BF9}" srcOrd="0" destOrd="0" presId="urn:microsoft.com/office/officeart/2008/layout/LinedList"/>
    <dgm:cxn modelId="{A6E128BA-D8C8-4B4B-BAC0-4867F74AE6AB}" type="presParOf" srcId="{E0DC1F04-108D-49A7-873B-E9A9B6B7B407}" destId="{4901F8C5-7A69-4406-9523-211C39FB93F0}" srcOrd="1" destOrd="0" presId="urn:microsoft.com/office/officeart/2008/layout/LinedList"/>
    <dgm:cxn modelId="{9E0F6B6A-7657-4C81-9BBC-182473C92E1F}" type="presParOf" srcId="{4901F8C5-7A69-4406-9523-211C39FB93F0}" destId="{1FACC2AD-C69C-4BF5-824D-BC8BB1788AED}" srcOrd="0" destOrd="0" presId="urn:microsoft.com/office/officeart/2008/layout/LinedList"/>
    <dgm:cxn modelId="{78020990-5DCE-4E6D-8BDF-7B0250785CF8}" type="presParOf" srcId="{4901F8C5-7A69-4406-9523-211C39FB93F0}" destId="{7920BD8A-B46E-4516-8FFD-6AD01E8CFAF3}" srcOrd="1" destOrd="0" presId="urn:microsoft.com/office/officeart/2008/layout/LinedList"/>
    <dgm:cxn modelId="{4C2FDA87-904E-4CAD-B8D7-9A43284DE044}" type="presParOf" srcId="{7920BD8A-B46E-4516-8FFD-6AD01E8CFAF3}" destId="{A010E292-4210-4B6D-A67B-80C8DADC22C7}" srcOrd="0" destOrd="0" presId="urn:microsoft.com/office/officeart/2008/layout/LinedList"/>
    <dgm:cxn modelId="{F3B2E418-4D2E-42DE-B72D-E4DE2ED179C4}" type="presParOf" srcId="{7920BD8A-B46E-4516-8FFD-6AD01E8CFAF3}" destId="{CDC0247C-B047-413C-B6D4-3516663D35C7}" srcOrd="1" destOrd="0" presId="urn:microsoft.com/office/officeart/2008/layout/LinedList"/>
    <dgm:cxn modelId="{615358F6-A429-4164-8470-7F6057F84B6F}" type="presParOf" srcId="{7920BD8A-B46E-4516-8FFD-6AD01E8CFAF3}" destId="{D4E45BB8-8C92-49A6-9B4B-4F166A5BFFA7}" srcOrd="2" destOrd="0" presId="urn:microsoft.com/office/officeart/2008/layout/LinedList"/>
    <dgm:cxn modelId="{67138E5A-8B58-4ECB-882F-9A403EFA92A4}" type="presParOf" srcId="{D4E45BB8-8C92-49A6-9B4B-4F166A5BFFA7}" destId="{67AF2587-8F40-46E4-A38C-58FA974E408F}" srcOrd="0" destOrd="0" presId="urn:microsoft.com/office/officeart/2008/layout/LinedList"/>
    <dgm:cxn modelId="{249F668A-89EA-443C-B810-59C4A6A1B239}" type="presParOf" srcId="{67AF2587-8F40-46E4-A38C-58FA974E408F}" destId="{489DA15F-8618-47AF-BE0A-682A91070762}" srcOrd="0" destOrd="0" presId="urn:microsoft.com/office/officeart/2008/layout/LinedList"/>
    <dgm:cxn modelId="{D0F434AD-1781-43B8-89ED-5E0E52645E3A}" type="presParOf" srcId="{67AF2587-8F40-46E4-A38C-58FA974E408F}" destId="{4C2500ED-39EE-427F-A02C-3CDA22D36982}" srcOrd="1" destOrd="0" presId="urn:microsoft.com/office/officeart/2008/layout/LinedList"/>
    <dgm:cxn modelId="{B406377D-0B36-45A1-AFB9-6ABC94296483}" type="presParOf" srcId="{67AF2587-8F40-46E4-A38C-58FA974E408F}" destId="{C180CFD2-539E-4F82-BA9B-3A9EE2170136}" srcOrd="2" destOrd="0" presId="urn:microsoft.com/office/officeart/2008/layout/LinedList"/>
    <dgm:cxn modelId="{35CE7466-CA6C-4F27-BD98-8E07F72B5E2A}" type="presParOf" srcId="{D4E45BB8-8C92-49A6-9B4B-4F166A5BFFA7}" destId="{ABF24CA0-F5EE-4DFB-AC5C-63C88F349BA8}" srcOrd="1" destOrd="0" presId="urn:microsoft.com/office/officeart/2008/layout/LinedList"/>
    <dgm:cxn modelId="{930511F8-DDAA-4133-8971-F791CDE86496}" type="presParOf" srcId="{D4E45BB8-8C92-49A6-9B4B-4F166A5BFFA7}" destId="{790EC7A5-82EF-4DD0-9D66-D6C14A74D7DD}" srcOrd="2" destOrd="0" presId="urn:microsoft.com/office/officeart/2008/layout/LinedList"/>
    <dgm:cxn modelId="{987AD460-F8DD-4788-B6D1-C4D72E4D042F}" type="presParOf" srcId="{790EC7A5-82EF-4DD0-9D66-D6C14A74D7DD}" destId="{C8EB24D1-419C-490B-946E-D49416D72F26}" srcOrd="0" destOrd="0" presId="urn:microsoft.com/office/officeart/2008/layout/LinedList"/>
    <dgm:cxn modelId="{1D37936D-3C39-4934-8F20-22F399A22CD3}" type="presParOf" srcId="{790EC7A5-82EF-4DD0-9D66-D6C14A74D7DD}" destId="{08E8D409-50A6-42A3-ABC2-7E40BE45458E}" srcOrd="1" destOrd="0" presId="urn:microsoft.com/office/officeart/2008/layout/LinedList"/>
    <dgm:cxn modelId="{DC05E8E8-881B-4739-927B-6C9D8C2E6DE9}" type="presParOf" srcId="{790EC7A5-82EF-4DD0-9D66-D6C14A74D7DD}" destId="{35A4B3DD-37AF-41B9-8741-01864C57CE31}" srcOrd="2" destOrd="0" presId="urn:microsoft.com/office/officeart/2008/layout/LinedList"/>
    <dgm:cxn modelId="{B483FDAD-AA5D-4434-8686-FBFC6CB2E1C6}" type="presParOf" srcId="{D4E45BB8-8C92-49A6-9B4B-4F166A5BFFA7}" destId="{0AFAE8AC-14A9-40DE-AECE-63C077105933}" srcOrd="3" destOrd="0" presId="urn:microsoft.com/office/officeart/2008/layout/LinedList"/>
    <dgm:cxn modelId="{2B4643E5-9548-430E-96D9-C62ED207878C}" type="presParOf" srcId="{D4E45BB8-8C92-49A6-9B4B-4F166A5BFFA7}" destId="{64BF5756-C952-41C5-BA2F-7ED9920C5B36}" srcOrd="4" destOrd="0" presId="urn:microsoft.com/office/officeart/2008/layout/LinedList"/>
    <dgm:cxn modelId="{12774995-209A-4F4E-9F0E-7152BEBAE0E9}" type="presParOf" srcId="{64BF5756-C952-41C5-BA2F-7ED9920C5B36}" destId="{63D28ABB-2DDA-4FC8-9567-5EC0E82F1B8A}" srcOrd="0" destOrd="0" presId="urn:microsoft.com/office/officeart/2008/layout/LinedList"/>
    <dgm:cxn modelId="{984D35EE-1A9E-4B01-BE2A-01D62BC76058}" type="presParOf" srcId="{64BF5756-C952-41C5-BA2F-7ED9920C5B36}" destId="{F60D78F9-3F1A-4A38-8B4E-4346A574E6D7}" srcOrd="1" destOrd="0" presId="urn:microsoft.com/office/officeart/2008/layout/LinedList"/>
    <dgm:cxn modelId="{0766D153-2854-4F15-AB70-776474A701FE}" type="presParOf" srcId="{64BF5756-C952-41C5-BA2F-7ED9920C5B36}" destId="{9366D40E-6C48-40AA-BB50-8EFE84910164}" srcOrd="2" destOrd="0" presId="urn:microsoft.com/office/officeart/2008/layout/LinedList"/>
    <dgm:cxn modelId="{04D2B438-8C2C-4CE8-AB99-2FA48BFA6DB0}" type="presParOf" srcId="{D4E45BB8-8C92-49A6-9B4B-4F166A5BFFA7}" destId="{FE5C863B-3B50-49B6-9FA8-7D12154C52CF}" srcOrd="5" destOrd="0" presId="urn:microsoft.com/office/officeart/2008/layout/LinedList"/>
    <dgm:cxn modelId="{7DC6C1AD-B879-4EE3-A3BA-A636D3D14D6B}" type="presParOf" srcId="{D4E45BB8-8C92-49A6-9B4B-4F166A5BFFA7}" destId="{F73FC6CE-60E4-4EBA-A82A-E066E04E8D95}" srcOrd="6" destOrd="0" presId="urn:microsoft.com/office/officeart/2008/layout/LinedList"/>
    <dgm:cxn modelId="{FB0883E1-5634-443E-A7E2-A3EF888D0440}" type="presParOf" srcId="{F73FC6CE-60E4-4EBA-A82A-E066E04E8D95}" destId="{A0266162-98D9-4252-9509-8D3A54958E3A}" srcOrd="0" destOrd="0" presId="urn:microsoft.com/office/officeart/2008/layout/LinedList"/>
    <dgm:cxn modelId="{85FDD48F-F72C-4359-98D7-F29F227170D0}" type="presParOf" srcId="{F73FC6CE-60E4-4EBA-A82A-E066E04E8D95}" destId="{E76B551D-33FA-4237-ADF3-87EF8FAB2755}" srcOrd="1" destOrd="0" presId="urn:microsoft.com/office/officeart/2008/layout/LinedList"/>
    <dgm:cxn modelId="{FA8EE17F-2376-4E01-B7AA-653F1F666CF4}" type="presParOf" srcId="{F73FC6CE-60E4-4EBA-A82A-E066E04E8D95}" destId="{7C1E73BC-50B0-4374-A6A9-04DF92FB8695}" srcOrd="2" destOrd="0" presId="urn:microsoft.com/office/officeart/2008/layout/LinedList"/>
    <dgm:cxn modelId="{DF5FEFD0-50E2-4589-9246-E00D897F5F09}" type="presParOf" srcId="{D4E45BB8-8C92-49A6-9B4B-4F166A5BFFA7}" destId="{282D6E73-F04D-49C3-987C-56D4430F5F1C}" srcOrd="7" destOrd="0" presId="urn:microsoft.com/office/officeart/2008/layout/LinedList"/>
    <dgm:cxn modelId="{76EB0FF2-9273-4F2D-8851-ED450C24D9E1}" type="presParOf" srcId="{D4E45BB8-8C92-49A6-9B4B-4F166A5BFFA7}" destId="{C7C06264-5121-454A-ABE3-4460F7FABEF7}" srcOrd="8" destOrd="0" presId="urn:microsoft.com/office/officeart/2008/layout/LinedList"/>
    <dgm:cxn modelId="{4AA6CD58-AEC2-4BAB-A4D3-3DC1F7F28F78}" type="presParOf" srcId="{C7C06264-5121-454A-ABE3-4460F7FABEF7}" destId="{D4E54796-8252-4F74-B164-838CEC321E05}" srcOrd="0" destOrd="0" presId="urn:microsoft.com/office/officeart/2008/layout/LinedList"/>
    <dgm:cxn modelId="{5FBD4C5E-6B42-4D50-B506-97DD533C86F3}" type="presParOf" srcId="{C7C06264-5121-454A-ABE3-4460F7FABEF7}" destId="{471C7FE9-5443-40D7-9C28-660744805356}" srcOrd="1" destOrd="0" presId="urn:microsoft.com/office/officeart/2008/layout/LinedList"/>
    <dgm:cxn modelId="{EAF17822-1D55-4146-97B4-A96F02999587}" type="presParOf" srcId="{C7C06264-5121-454A-ABE3-4460F7FABEF7}" destId="{60BA3014-E84A-4207-B9D9-5F01CE91202A}" srcOrd="2" destOrd="0" presId="urn:microsoft.com/office/officeart/2008/layout/LinedList"/>
    <dgm:cxn modelId="{D1FD1CFC-4906-4932-9A80-066F31E7BB4C}" type="presParOf" srcId="{D4E45BB8-8C92-49A6-9B4B-4F166A5BFFA7}" destId="{3CC0DD65-D6E4-4C5C-B461-FC766B994C1A}" srcOrd="9" destOrd="0" presId="urn:microsoft.com/office/officeart/2008/layout/LinedList"/>
    <dgm:cxn modelId="{447D5967-F538-4493-ABF9-8E10A0BE4A59}" type="presParOf" srcId="{D4E45BB8-8C92-49A6-9B4B-4F166A5BFFA7}" destId="{5CCE48D3-E6E8-4B3D-B37C-F3D70E7AF2C2}" srcOrd="10" destOrd="0" presId="urn:microsoft.com/office/officeart/2008/layout/LinedList"/>
    <dgm:cxn modelId="{2B91C1C0-48E6-4819-987E-BC645D0A9632}" type="presParOf" srcId="{5CCE48D3-E6E8-4B3D-B37C-F3D70E7AF2C2}" destId="{3BC26E41-1EF7-4A37-BD7F-6A45A3AB9930}" srcOrd="0" destOrd="0" presId="urn:microsoft.com/office/officeart/2008/layout/LinedList"/>
    <dgm:cxn modelId="{4207E2FA-E1D8-4C2C-8DDA-2ABC2C2E651D}" type="presParOf" srcId="{5CCE48D3-E6E8-4B3D-B37C-F3D70E7AF2C2}" destId="{D8C41445-3841-4010-9071-06778B786781}" srcOrd="1" destOrd="0" presId="urn:microsoft.com/office/officeart/2008/layout/LinedList"/>
    <dgm:cxn modelId="{8D217869-E2D9-4C67-BACA-ED3A9B5CE1C5}" type="presParOf" srcId="{5CCE48D3-E6E8-4B3D-B37C-F3D70E7AF2C2}" destId="{428AD75D-5B2D-4A9F-B492-86DAA8F31CC1}" srcOrd="2" destOrd="0" presId="urn:microsoft.com/office/officeart/2008/layout/LinedList"/>
    <dgm:cxn modelId="{CD52B569-7804-4FE1-83A2-8C67AE2B2D75}" type="presParOf" srcId="{D4E45BB8-8C92-49A6-9B4B-4F166A5BFFA7}" destId="{048CC981-3001-481E-92ED-D9EAD329A7E9}" srcOrd="11" destOrd="0" presId="urn:microsoft.com/office/officeart/2008/layout/LinedList"/>
    <dgm:cxn modelId="{E111387F-BDC8-4CDC-AEC4-F90F0C0A13F3}" type="presParOf" srcId="{D4E45BB8-8C92-49A6-9B4B-4F166A5BFFA7}" destId="{B729C51B-A34C-42B9-98E9-F438B9288D21}" srcOrd="12" destOrd="0" presId="urn:microsoft.com/office/officeart/2008/layout/LinedList"/>
    <dgm:cxn modelId="{3ADC4CAC-C127-428D-8395-B5E7991399BA}" type="presParOf" srcId="{B729C51B-A34C-42B9-98E9-F438B9288D21}" destId="{C57FC084-E034-4866-AC4A-5FC17E4C4242}" srcOrd="0" destOrd="0" presId="urn:microsoft.com/office/officeart/2008/layout/LinedList"/>
    <dgm:cxn modelId="{0853C302-DA32-411F-95D4-182E9CC36C61}" type="presParOf" srcId="{B729C51B-A34C-42B9-98E9-F438B9288D21}" destId="{61291211-216B-4265-8D85-607E55F43D0D}" srcOrd="1" destOrd="0" presId="urn:microsoft.com/office/officeart/2008/layout/LinedList"/>
    <dgm:cxn modelId="{CE6C20D5-076A-4349-BC63-FF77D6D528A0}" type="presParOf" srcId="{B729C51B-A34C-42B9-98E9-F438B9288D21}" destId="{DB6875F6-1A9F-456F-96F4-7F80B73AD659}" srcOrd="2" destOrd="0" presId="urn:microsoft.com/office/officeart/2008/layout/LinedList"/>
    <dgm:cxn modelId="{BE7B3F1A-865A-4AFA-BA76-ABA796F63B98}" type="presParOf" srcId="{4901F8C5-7A69-4406-9523-211C39FB93F0}" destId="{EB385196-7349-48D5-BE24-0FB93CC57A5B}" srcOrd="2" destOrd="0" presId="urn:microsoft.com/office/officeart/2008/layout/LinedList"/>
    <dgm:cxn modelId="{10E4D38C-7DAE-4BF8-9B91-E92D786F34FE}" type="presParOf" srcId="{4901F8C5-7A69-4406-9523-211C39FB93F0}" destId="{7A96745C-F349-4167-B0D0-D4935D8DCA50}" srcOrd="3"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E5ACBF0-C286-4BE6-8CFF-7D4D9F5120E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nl-BE"/>
        </a:p>
      </dgm:t>
    </dgm:pt>
    <dgm:pt modelId="{22CD427B-6EFC-4AF3-9731-E858E45282D1}">
      <dgm:prSet phldrT="[Tekst]" custT="1"/>
      <dgm:spPr/>
      <dgm:t>
        <a:bodyPr/>
        <a:lstStyle/>
        <a:p>
          <a:r>
            <a:rPr lang="nl-BE" sz="3600" b="1" dirty="0">
              <a:solidFill>
                <a:srgbClr val="4EA553"/>
              </a:solidFill>
            </a:rPr>
            <a:t>En ook nog… </a:t>
          </a:r>
        </a:p>
      </dgm:t>
    </dgm:pt>
    <dgm:pt modelId="{D79EBCAD-7819-4904-B81B-6B6BEC8545A0}" type="parTrans" cxnId="{423BFB79-A46A-4A37-A54F-5846BB84C347}">
      <dgm:prSet/>
      <dgm:spPr/>
      <dgm:t>
        <a:bodyPr/>
        <a:lstStyle/>
        <a:p>
          <a:endParaRPr lang="nl-BE"/>
        </a:p>
      </dgm:t>
    </dgm:pt>
    <dgm:pt modelId="{4782E25F-1F13-4533-99DD-25095F59DE29}" type="sibTrans" cxnId="{423BFB79-A46A-4A37-A54F-5846BB84C347}">
      <dgm:prSet/>
      <dgm:spPr/>
      <dgm:t>
        <a:bodyPr/>
        <a:lstStyle/>
        <a:p>
          <a:endParaRPr lang="nl-BE"/>
        </a:p>
      </dgm:t>
    </dgm:pt>
    <dgm:pt modelId="{950D6088-492F-4179-BA0A-86861F865C63}">
      <dgm:prSet phldrT="[Tekst]" custT="1"/>
      <dgm:spPr/>
      <dgm:t>
        <a:bodyPr/>
        <a:lstStyle/>
        <a:p>
          <a:r>
            <a:rPr lang="nl-BE" sz="2800" b="1" dirty="0"/>
            <a:t>Gemeentelijke premies </a:t>
          </a:r>
        </a:p>
      </dgm:t>
    </dgm:pt>
    <dgm:pt modelId="{AA8B5C49-66EA-49F5-AB52-BE96EDA8C5C0}" type="parTrans" cxnId="{FE72C13C-BC20-49C2-9261-5D8E34E9D42B}">
      <dgm:prSet/>
      <dgm:spPr/>
      <dgm:t>
        <a:bodyPr/>
        <a:lstStyle/>
        <a:p>
          <a:endParaRPr lang="nl-BE"/>
        </a:p>
      </dgm:t>
    </dgm:pt>
    <dgm:pt modelId="{74A64AE8-7CDC-4DC3-9770-E9B1B891FE13}" type="sibTrans" cxnId="{FE72C13C-BC20-49C2-9261-5D8E34E9D42B}">
      <dgm:prSet/>
      <dgm:spPr/>
      <dgm:t>
        <a:bodyPr/>
        <a:lstStyle/>
        <a:p>
          <a:endParaRPr lang="nl-BE"/>
        </a:p>
      </dgm:t>
    </dgm:pt>
    <dgm:pt modelId="{4C00092D-6C3B-4817-BBFF-57BB2D04F96B}">
      <dgm:prSet phldrT="[Tekst]" custT="1"/>
      <dgm:spPr/>
      <dgm:t>
        <a:bodyPr/>
        <a:lstStyle/>
        <a:p>
          <a:endParaRPr lang="nl-BE" sz="2000" b="1" dirty="0"/>
        </a:p>
      </dgm:t>
    </dgm:pt>
    <dgm:pt modelId="{39F5EEAF-57A0-4756-847F-EA88717E0C26}" type="parTrans" cxnId="{D8CD271D-1C28-497B-9627-CC03EE6974E4}">
      <dgm:prSet/>
      <dgm:spPr/>
      <dgm:t>
        <a:bodyPr/>
        <a:lstStyle/>
        <a:p>
          <a:endParaRPr lang="nl-BE"/>
        </a:p>
      </dgm:t>
    </dgm:pt>
    <dgm:pt modelId="{C6AD132A-DCEF-47C3-B534-386D93EA0DD7}" type="sibTrans" cxnId="{D8CD271D-1C28-497B-9627-CC03EE6974E4}">
      <dgm:prSet/>
      <dgm:spPr/>
      <dgm:t>
        <a:bodyPr/>
        <a:lstStyle/>
        <a:p>
          <a:endParaRPr lang="nl-BE"/>
        </a:p>
      </dgm:t>
    </dgm:pt>
    <dgm:pt modelId="{0F3158FD-0258-4C08-8207-D07DEFB37086}">
      <dgm:prSet phldrT="[Tekst]" custT="1"/>
      <dgm:spPr/>
      <dgm:t>
        <a:bodyPr/>
        <a:lstStyle/>
        <a:p>
          <a:r>
            <a:rPr lang="nl-BE" sz="2800" b="1" dirty="0"/>
            <a:t>Bij mantelzorg</a:t>
          </a:r>
        </a:p>
      </dgm:t>
    </dgm:pt>
    <dgm:pt modelId="{84ECADA3-2EBC-4B26-8510-547C028624F2}" type="parTrans" cxnId="{0863A086-AD37-43BD-AB1A-874A7BD7BFFF}">
      <dgm:prSet/>
      <dgm:spPr/>
      <dgm:t>
        <a:bodyPr/>
        <a:lstStyle/>
        <a:p>
          <a:endParaRPr lang="nl-BE"/>
        </a:p>
      </dgm:t>
    </dgm:pt>
    <dgm:pt modelId="{C2518739-9ABF-4AB3-9DBE-500C2CEAF9A4}" type="sibTrans" cxnId="{0863A086-AD37-43BD-AB1A-874A7BD7BFFF}">
      <dgm:prSet/>
      <dgm:spPr/>
      <dgm:t>
        <a:bodyPr/>
        <a:lstStyle/>
        <a:p>
          <a:endParaRPr lang="nl-BE"/>
        </a:p>
      </dgm:t>
    </dgm:pt>
    <dgm:pt modelId="{7561A318-A4BD-4FA8-B8D1-D8E1D733656A}">
      <dgm:prSet phldrT="[Tekst]" custT="1"/>
      <dgm:spPr/>
      <dgm:t>
        <a:bodyPr/>
        <a:lstStyle/>
        <a:p>
          <a:r>
            <a:rPr lang="nl-BE" sz="2800" b="1" dirty="0"/>
            <a:t>Bij incontinentie </a:t>
          </a:r>
        </a:p>
      </dgm:t>
    </dgm:pt>
    <dgm:pt modelId="{C1739092-DA7B-4842-8022-DB1026F9DB28}" type="parTrans" cxnId="{146C04A6-11C5-4D91-91B9-B75B55172D9D}">
      <dgm:prSet/>
      <dgm:spPr/>
      <dgm:t>
        <a:bodyPr/>
        <a:lstStyle/>
        <a:p>
          <a:endParaRPr lang="nl-BE"/>
        </a:p>
      </dgm:t>
    </dgm:pt>
    <dgm:pt modelId="{D6084687-8DB7-49CE-80FC-165596F0AFE8}" type="sibTrans" cxnId="{146C04A6-11C5-4D91-91B9-B75B55172D9D}">
      <dgm:prSet/>
      <dgm:spPr/>
      <dgm:t>
        <a:bodyPr/>
        <a:lstStyle/>
        <a:p>
          <a:endParaRPr lang="nl-BE"/>
        </a:p>
      </dgm:t>
    </dgm:pt>
    <dgm:pt modelId="{6123E3F9-E757-4DAE-8223-558246FB1893}" type="pres">
      <dgm:prSet presAssocID="{1E5ACBF0-C286-4BE6-8CFF-7D4D9F5120E9}" presName="vert0" presStyleCnt="0">
        <dgm:presLayoutVars>
          <dgm:dir/>
          <dgm:animOne val="branch"/>
          <dgm:animLvl val="lvl"/>
        </dgm:presLayoutVars>
      </dgm:prSet>
      <dgm:spPr/>
    </dgm:pt>
    <dgm:pt modelId="{A410428C-68ED-41E0-AF14-327FC1107EB1}" type="pres">
      <dgm:prSet presAssocID="{22CD427B-6EFC-4AF3-9731-E858E45282D1}" presName="thickLine" presStyleLbl="alignNode1" presStyleIdx="0" presStyleCnt="1"/>
      <dgm:spPr/>
    </dgm:pt>
    <dgm:pt modelId="{E0DC1F04-108D-49A7-873B-E9A9B6B7B407}" type="pres">
      <dgm:prSet presAssocID="{22CD427B-6EFC-4AF3-9731-E858E45282D1}" presName="horz1" presStyleCnt="0"/>
      <dgm:spPr/>
    </dgm:pt>
    <dgm:pt modelId="{CFEF7BA1-5760-4DF0-9FAD-3DE4EAC53BF9}" type="pres">
      <dgm:prSet presAssocID="{22CD427B-6EFC-4AF3-9731-E858E45282D1}" presName="tx1" presStyleLbl="revTx" presStyleIdx="0" presStyleCnt="5" custScaleX="278247"/>
      <dgm:spPr/>
    </dgm:pt>
    <dgm:pt modelId="{4901F8C5-7A69-4406-9523-211C39FB93F0}" type="pres">
      <dgm:prSet presAssocID="{22CD427B-6EFC-4AF3-9731-E858E45282D1}" presName="vert1" presStyleCnt="0"/>
      <dgm:spPr/>
    </dgm:pt>
    <dgm:pt modelId="{1FACC2AD-C69C-4BF5-824D-BC8BB1788AED}" type="pres">
      <dgm:prSet presAssocID="{950D6088-492F-4179-BA0A-86861F865C63}" presName="vertSpace2a" presStyleCnt="0"/>
      <dgm:spPr/>
    </dgm:pt>
    <dgm:pt modelId="{7920BD8A-B46E-4516-8FFD-6AD01E8CFAF3}" type="pres">
      <dgm:prSet presAssocID="{950D6088-492F-4179-BA0A-86861F865C63}" presName="horz2" presStyleCnt="0"/>
      <dgm:spPr/>
    </dgm:pt>
    <dgm:pt modelId="{A010E292-4210-4B6D-A67B-80C8DADC22C7}" type="pres">
      <dgm:prSet presAssocID="{950D6088-492F-4179-BA0A-86861F865C63}" presName="horzSpace2" presStyleCnt="0"/>
      <dgm:spPr/>
    </dgm:pt>
    <dgm:pt modelId="{CDC0247C-B047-413C-B6D4-3516663D35C7}" type="pres">
      <dgm:prSet presAssocID="{950D6088-492F-4179-BA0A-86861F865C63}" presName="tx2" presStyleLbl="revTx" presStyleIdx="1" presStyleCnt="5"/>
      <dgm:spPr/>
    </dgm:pt>
    <dgm:pt modelId="{D4E45BB8-8C92-49A6-9B4B-4F166A5BFFA7}" type="pres">
      <dgm:prSet presAssocID="{950D6088-492F-4179-BA0A-86861F865C63}" presName="vert2" presStyleCnt="0"/>
      <dgm:spPr/>
    </dgm:pt>
    <dgm:pt modelId="{02078059-68AD-493C-A4E5-59288194F8C7}" type="pres">
      <dgm:prSet presAssocID="{0F3158FD-0258-4C08-8207-D07DEFB37086}" presName="horz3" presStyleCnt="0"/>
      <dgm:spPr/>
    </dgm:pt>
    <dgm:pt modelId="{20FF4A3F-D8C3-4A85-924C-FFDBEC340EFE}" type="pres">
      <dgm:prSet presAssocID="{0F3158FD-0258-4C08-8207-D07DEFB37086}" presName="horzSpace3" presStyleCnt="0"/>
      <dgm:spPr/>
    </dgm:pt>
    <dgm:pt modelId="{E2CF555E-FE3D-47F0-8CB7-6A2183A0D283}" type="pres">
      <dgm:prSet presAssocID="{0F3158FD-0258-4C08-8207-D07DEFB37086}" presName="tx3" presStyleLbl="revTx" presStyleIdx="2" presStyleCnt="5"/>
      <dgm:spPr/>
    </dgm:pt>
    <dgm:pt modelId="{E24D9CD5-C760-4507-BAD3-12F7D70A6F64}" type="pres">
      <dgm:prSet presAssocID="{0F3158FD-0258-4C08-8207-D07DEFB37086}" presName="vert3" presStyleCnt="0"/>
      <dgm:spPr/>
    </dgm:pt>
    <dgm:pt modelId="{8970FB4D-37C8-4FEB-BBA1-24A17427DF3C}" type="pres">
      <dgm:prSet presAssocID="{C2518739-9ABF-4AB3-9DBE-500C2CEAF9A4}" presName="thinLine3" presStyleLbl="callout" presStyleIdx="0" presStyleCnt="3"/>
      <dgm:spPr/>
    </dgm:pt>
    <dgm:pt modelId="{0634F1CE-30EA-4C8A-9C70-3A94F2479934}" type="pres">
      <dgm:prSet presAssocID="{7561A318-A4BD-4FA8-B8D1-D8E1D733656A}" presName="horz3" presStyleCnt="0"/>
      <dgm:spPr/>
    </dgm:pt>
    <dgm:pt modelId="{486C297B-3F91-4FED-9E5A-C7207A54793F}" type="pres">
      <dgm:prSet presAssocID="{7561A318-A4BD-4FA8-B8D1-D8E1D733656A}" presName="horzSpace3" presStyleCnt="0"/>
      <dgm:spPr/>
    </dgm:pt>
    <dgm:pt modelId="{62DD3B7E-0097-48BE-A17F-9A7A94C9DC70}" type="pres">
      <dgm:prSet presAssocID="{7561A318-A4BD-4FA8-B8D1-D8E1D733656A}" presName="tx3" presStyleLbl="revTx" presStyleIdx="3" presStyleCnt="5"/>
      <dgm:spPr/>
    </dgm:pt>
    <dgm:pt modelId="{7CA1A5EC-7CD5-4285-A199-A646A6B722F1}" type="pres">
      <dgm:prSet presAssocID="{7561A318-A4BD-4FA8-B8D1-D8E1D733656A}" presName="vert3" presStyleCnt="0"/>
      <dgm:spPr/>
    </dgm:pt>
    <dgm:pt modelId="{EB385196-7349-48D5-BE24-0FB93CC57A5B}" type="pres">
      <dgm:prSet presAssocID="{950D6088-492F-4179-BA0A-86861F865C63}" presName="thinLine2b" presStyleLbl="callout" presStyleIdx="1" presStyleCnt="3"/>
      <dgm:spPr/>
    </dgm:pt>
    <dgm:pt modelId="{7A96745C-F349-4167-B0D0-D4935D8DCA50}" type="pres">
      <dgm:prSet presAssocID="{950D6088-492F-4179-BA0A-86861F865C63}" presName="vertSpace2b" presStyleCnt="0"/>
      <dgm:spPr/>
    </dgm:pt>
    <dgm:pt modelId="{0C483138-BB94-4984-B849-47D614912FAA}" type="pres">
      <dgm:prSet presAssocID="{4C00092D-6C3B-4817-BBFF-57BB2D04F96B}" presName="horz2" presStyleCnt="0"/>
      <dgm:spPr/>
    </dgm:pt>
    <dgm:pt modelId="{5FD99F3F-87A6-464F-BFEF-A06AC60023BA}" type="pres">
      <dgm:prSet presAssocID="{4C00092D-6C3B-4817-BBFF-57BB2D04F96B}" presName="horzSpace2" presStyleCnt="0"/>
      <dgm:spPr/>
    </dgm:pt>
    <dgm:pt modelId="{C8375E98-55C9-4BBB-8342-657F6C0EE2A2}" type="pres">
      <dgm:prSet presAssocID="{4C00092D-6C3B-4817-BBFF-57BB2D04F96B}" presName="tx2" presStyleLbl="revTx" presStyleIdx="4" presStyleCnt="5"/>
      <dgm:spPr/>
    </dgm:pt>
    <dgm:pt modelId="{E33FAA84-2AD5-4E58-B6EA-643C7CAEDA25}" type="pres">
      <dgm:prSet presAssocID="{4C00092D-6C3B-4817-BBFF-57BB2D04F96B}" presName="vert2" presStyleCnt="0"/>
      <dgm:spPr/>
    </dgm:pt>
    <dgm:pt modelId="{A7C277EA-11D7-4B26-8283-AEADEC33288E}" type="pres">
      <dgm:prSet presAssocID="{4C00092D-6C3B-4817-BBFF-57BB2D04F96B}" presName="thinLine2b" presStyleLbl="callout" presStyleIdx="2" presStyleCnt="3"/>
      <dgm:spPr/>
    </dgm:pt>
    <dgm:pt modelId="{11793482-9E2A-4481-911F-428E78CAD62C}" type="pres">
      <dgm:prSet presAssocID="{4C00092D-6C3B-4817-BBFF-57BB2D04F96B}" presName="vertSpace2b" presStyleCnt="0"/>
      <dgm:spPr/>
    </dgm:pt>
  </dgm:ptLst>
  <dgm:cxnLst>
    <dgm:cxn modelId="{D8CD271D-1C28-497B-9627-CC03EE6974E4}" srcId="{22CD427B-6EFC-4AF3-9731-E858E45282D1}" destId="{4C00092D-6C3B-4817-BBFF-57BB2D04F96B}" srcOrd="1" destOrd="0" parTransId="{39F5EEAF-57A0-4756-847F-EA88717E0C26}" sibTransId="{C6AD132A-DCEF-47C3-B534-386D93EA0DD7}"/>
    <dgm:cxn modelId="{FE72C13C-BC20-49C2-9261-5D8E34E9D42B}" srcId="{22CD427B-6EFC-4AF3-9731-E858E45282D1}" destId="{950D6088-492F-4179-BA0A-86861F865C63}" srcOrd="0" destOrd="0" parTransId="{AA8B5C49-66EA-49F5-AB52-BE96EDA8C5C0}" sibTransId="{74A64AE8-7CDC-4DC3-9770-E9B1B891FE13}"/>
    <dgm:cxn modelId="{FEC9295E-EC96-4A2C-942E-A273BCFAAB2F}" type="presOf" srcId="{4C00092D-6C3B-4817-BBFF-57BB2D04F96B}" destId="{C8375E98-55C9-4BBB-8342-657F6C0EE2A2}" srcOrd="0" destOrd="0" presId="urn:microsoft.com/office/officeart/2008/layout/LinedList"/>
    <dgm:cxn modelId="{DCE08D4E-67D6-4E98-84ED-2EFD12211FEC}" type="presOf" srcId="{950D6088-492F-4179-BA0A-86861F865C63}" destId="{CDC0247C-B047-413C-B6D4-3516663D35C7}" srcOrd="0" destOrd="0" presId="urn:microsoft.com/office/officeart/2008/layout/LinedList"/>
    <dgm:cxn modelId="{504C964F-B8C3-46D5-A4FC-E9CFB67AC6FB}" type="presOf" srcId="{22CD427B-6EFC-4AF3-9731-E858E45282D1}" destId="{CFEF7BA1-5760-4DF0-9FAD-3DE4EAC53BF9}" srcOrd="0" destOrd="0" presId="urn:microsoft.com/office/officeart/2008/layout/LinedList"/>
    <dgm:cxn modelId="{56C1C04F-50DE-437F-A57E-ED0155804A30}" type="presOf" srcId="{7561A318-A4BD-4FA8-B8D1-D8E1D733656A}" destId="{62DD3B7E-0097-48BE-A17F-9A7A94C9DC70}" srcOrd="0" destOrd="0" presId="urn:microsoft.com/office/officeart/2008/layout/LinedList"/>
    <dgm:cxn modelId="{423BFB79-A46A-4A37-A54F-5846BB84C347}" srcId="{1E5ACBF0-C286-4BE6-8CFF-7D4D9F5120E9}" destId="{22CD427B-6EFC-4AF3-9731-E858E45282D1}" srcOrd="0" destOrd="0" parTransId="{D79EBCAD-7819-4904-B81B-6B6BEC8545A0}" sibTransId="{4782E25F-1F13-4533-99DD-25095F59DE29}"/>
    <dgm:cxn modelId="{0863A086-AD37-43BD-AB1A-874A7BD7BFFF}" srcId="{950D6088-492F-4179-BA0A-86861F865C63}" destId="{0F3158FD-0258-4C08-8207-D07DEFB37086}" srcOrd="0" destOrd="0" parTransId="{84ECADA3-2EBC-4B26-8510-547C028624F2}" sibTransId="{C2518739-9ABF-4AB3-9DBE-500C2CEAF9A4}"/>
    <dgm:cxn modelId="{146C04A6-11C5-4D91-91B9-B75B55172D9D}" srcId="{950D6088-492F-4179-BA0A-86861F865C63}" destId="{7561A318-A4BD-4FA8-B8D1-D8E1D733656A}" srcOrd="1" destOrd="0" parTransId="{C1739092-DA7B-4842-8022-DB1026F9DB28}" sibTransId="{D6084687-8DB7-49CE-80FC-165596F0AFE8}"/>
    <dgm:cxn modelId="{1FAFADBE-B7AC-4545-991C-DF46E9689917}" type="presOf" srcId="{0F3158FD-0258-4C08-8207-D07DEFB37086}" destId="{E2CF555E-FE3D-47F0-8CB7-6A2183A0D283}" srcOrd="0" destOrd="0" presId="urn:microsoft.com/office/officeart/2008/layout/LinedList"/>
    <dgm:cxn modelId="{E07EBBBE-13E1-4743-AB49-806A58D2458D}" type="presOf" srcId="{1E5ACBF0-C286-4BE6-8CFF-7D4D9F5120E9}" destId="{6123E3F9-E757-4DAE-8223-558246FB1893}" srcOrd="0" destOrd="0" presId="urn:microsoft.com/office/officeart/2008/layout/LinedList"/>
    <dgm:cxn modelId="{2167F1A3-82E2-4EA2-9DFF-5CF532DB47F0}" type="presParOf" srcId="{6123E3F9-E757-4DAE-8223-558246FB1893}" destId="{A410428C-68ED-41E0-AF14-327FC1107EB1}" srcOrd="0" destOrd="0" presId="urn:microsoft.com/office/officeart/2008/layout/LinedList"/>
    <dgm:cxn modelId="{2E0890AA-1C04-4C3F-98A5-0458C8718C49}" type="presParOf" srcId="{6123E3F9-E757-4DAE-8223-558246FB1893}" destId="{E0DC1F04-108D-49A7-873B-E9A9B6B7B407}" srcOrd="1" destOrd="0" presId="urn:microsoft.com/office/officeart/2008/layout/LinedList"/>
    <dgm:cxn modelId="{984F18DB-CB45-4990-A394-ED3D430B11A3}" type="presParOf" srcId="{E0DC1F04-108D-49A7-873B-E9A9B6B7B407}" destId="{CFEF7BA1-5760-4DF0-9FAD-3DE4EAC53BF9}" srcOrd="0" destOrd="0" presId="urn:microsoft.com/office/officeart/2008/layout/LinedList"/>
    <dgm:cxn modelId="{A6E128BA-D8C8-4B4B-BAC0-4867F74AE6AB}" type="presParOf" srcId="{E0DC1F04-108D-49A7-873B-E9A9B6B7B407}" destId="{4901F8C5-7A69-4406-9523-211C39FB93F0}" srcOrd="1" destOrd="0" presId="urn:microsoft.com/office/officeart/2008/layout/LinedList"/>
    <dgm:cxn modelId="{9E0F6B6A-7657-4C81-9BBC-182473C92E1F}" type="presParOf" srcId="{4901F8C5-7A69-4406-9523-211C39FB93F0}" destId="{1FACC2AD-C69C-4BF5-824D-BC8BB1788AED}" srcOrd="0" destOrd="0" presId="urn:microsoft.com/office/officeart/2008/layout/LinedList"/>
    <dgm:cxn modelId="{78020990-5DCE-4E6D-8BDF-7B0250785CF8}" type="presParOf" srcId="{4901F8C5-7A69-4406-9523-211C39FB93F0}" destId="{7920BD8A-B46E-4516-8FFD-6AD01E8CFAF3}" srcOrd="1" destOrd="0" presId="urn:microsoft.com/office/officeart/2008/layout/LinedList"/>
    <dgm:cxn modelId="{4C2FDA87-904E-4CAD-B8D7-9A43284DE044}" type="presParOf" srcId="{7920BD8A-B46E-4516-8FFD-6AD01E8CFAF3}" destId="{A010E292-4210-4B6D-A67B-80C8DADC22C7}" srcOrd="0" destOrd="0" presId="urn:microsoft.com/office/officeart/2008/layout/LinedList"/>
    <dgm:cxn modelId="{F3B2E418-4D2E-42DE-B72D-E4DE2ED179C4}" type="presParOf" srcId="{7920BD8A-B46E-4516-8FFD-6AD01E8CFAF3}" destId="{CDC0247C-B047-413C-B6D4-3516663D35C7}" srcOrd="1" destOrd="0" presId="urn:microsoft.com/office/officeart/2008/layout/LinedList"/>
    <dgm:cxn modelId="{615358F6-A429-4164-8470-7F6057F84B6F}" type="presParOf" srcId="{7920BD8A-B46E-4516-8FFD-6AD01E8CFAF3}" destId="{D4E45BB8-8C92-49A6-9B4B-4F166A5BFFA7}" srcOrd="2" destOrd="0" presId="urn:microsoft.com/office/officeart/2008/layout/LinedList"/>
    <dgm:cxn modelId="{C582FB3E-7E1E-48BD-993D-CEE735B477B3}" type="presParOf" srcId="{D4E45BB8-8C92-49A6-9B4B-4F166A5BFFA7}" destId="{02078059-68AD-493C-A4E5-59288194F8C7}" srcOrd="0" destOrd="0" presId="urn:microsoft.com/office/officeart/2008/layout/LinedList"/>
    <dgm:cxn modelId="{33537D38-0018-4B29-94CA-400826E26351}" type="presParOf" srcId="{02078059-68AD-493C-A4E5-59288194F8C7}" destId="{20FF4A3F-D8C3-4A85-924C-FFDBEC340EFE}" srcOrd="0" destOrd="0" presId="urn:microsoft.com/office/officeart/2008/layout/LinedList"/>
    <dgm:cxn modelId="{07929A8A-BB1E-4CC1-B490-78498D9897CD}" type="presParOf" srcId="{02078059-68AD-493C-A4E5-59288194F8C7}" destId="{E2CF555E-FE3D-47F0-8CB7-6A2183A0D283}" srcOrd="1" destOrd="0" presId="urn:microsoft.com/office/officeart/2008/layout/LinedList"/>
    <dgm:cxn modelId="{82BCA287-9F5B-478B-9E74-AF8BDE18141B}" type="presParOf" srcId="{02078059-68AD-493C-A4E5-59288194F8C7}" destId="{E24D9CD5-C760-4507-BAD3-12F7D70A6F64}" srcOrd="2" destOrd="0" presId="urn:microsoft.com/office/officeart/2008/layout/LinedList"/>
    <dgm:cxn modelId="{63BEA4D7-98D2-4761-900B-2BF7B29A27B8}" type="presParOf" srcId="{D4E45BB8-8C92-49A6-9B4B-4F166A5BFFA7}" destId="{8970FB4D-37C8-4FEB-BBA1-24A17427DF3C}" srcOrd="1" destOrd="0" presId="urn:microsoft.com/office/officeart/2008/layout/LinedList"/>
    <dgm:cxn modelId="{765C4E65-7BC8-4D02-9909-6BAACD3CC48F}" type="presParOf" srcId="{D4E45BB8-8C92-49A6-9B4B-4F166A5BFFA7}" destId="{0634F1CE-30EA-4C8A-9C70-3A94F2479934}" srcOrd="2" destOrd="0" presId="urn:microsoft.com/office/officeart/2008/layout/LinedList"/>
    <dgm:cxn modelId="{B40BFFAF-F1E1-4A70-B9A3-17CDB557B4B3}" type="presParOf" srcId="{0634F1CE-30EA-4C8A-9C70-3A94F2479934}" destId="{486C297B-3F91-4FED-9E5A-C7207A54793F}" srcOrd="0" destOrd="0" presId="urn:microsoft.com/office/officeart/2008/layout/LinedList"/>
    <dgm:cxn modelId="{89ABD306-2835-4A50-A0A6-023BAD97A254}" type="presParOf" srcId="{0634F1CE-30EA-4C8A-9C70-3A94F2479934}" destId="{62DD3B7E-0097-48BE-A17F-9A7A94C9DC70}" srcOrd="1" destOrd="0" presId="urn:microsoft.com/office/officeart/2008/layout/LinedList"/>
    <dgm:cxn modelId="{5D6C842C-DBF3-445F-8486-AC753043EEFC}" type="presParOf" srcId="{0634F1CE-30EA-4C8A-9C70-3A94F2479934}" destId="{7CA1A5EC-7CD5-4285-A199-A646A6B722F1}" srcOrd="2" destOrd="0" presId="urn:microsoft.com/office/officeart/2008/layout/LinedList"/>
    <dgm:cxn modelId="{BE7B3F1A-865A-4AFA-BA76-ABA796F63B98}" type="presParOf" srcId="{4901F8C5-7A69-4406-9523-211C39FB93F0}" destId="{EB385196-7349-48D5-BE24-0FB93CC57A5B}" srcOrd="2" destOrd="0" presId="urn:microsoft.com/office/officeart/2008/layout/LinedList"/>
    <dgm:cxn modelId="{10E4D38C-7DAE-4BF8-9B91-E92D786F34FE}" type="presParOf" srcId="{4901F8C5-7A69-4406-9523-211C39FB93F0}" destId="{7A96745C-F349-4167-B0D0-D4935D8DCA50}" srcOrd="3" destOrd="0" presId="urn:microsoft.com/office/officeart/2008/layout/LinedList"/>
    <dgm:cxn modelId="{49277E33-3671-4201-B2DE-82D544A769BF}" type="presParOf" srcId="{4901F8C5-7A69-4406-9523-211C39FB93F0}" destId="{0C483138-BB94-4984-B849-47D614912FAA}" srcOrd="4" destOrd="0" presId="urn:microsoft.com/office/officeart/2008/layout/LinedList"/>
    <dgm:cxn modelId="{3A218A97-E0EB-48BD-A551-8534FE87EDF9}" type="presParOf" srcId="{0C483138-BB94-4984-B849-47D614912FAA}" destId="{5FD99F3F-87A6-464F-BFEF-A06AC60023BA}" srcOrd="0" destOrd="0" presId="urn:microsoft.com/office/officeart/2008/layout/LinedList"/>
    <dgm:cxn modelId="{F1C82FBE-3AB3-49DD-821E-256C4F7B5B3A}" type="presParOf" srcId="{0C483138-BB94-4984-B849-47D614912FAA}" destId="{C8375E98-55C9-4BBB-8342-657F6C0EE2A2}" srcOrd="1" destOrd="0" presId="urn:microsoft.com/office/officeart/2008/layout/LinedList"/>
    <dgm:cxn modelId="{78992BF5-0841-4EC3-8E22-14F9AAF6E414}" type="presParOf" srcId="{0C483138-BB94-4984-B849-47D614912FAA}" destId="{E33FAA84-2AD5-4E58-B6EA-643C7CAEDA25}" srcOrd="2" destOrd="0" presId="urn:microsoft.com/office/officeart/2008/layout/LinedList"/>
    <dgm:cxn modelId="{627E7DC9-DEC1-4784-9548-B4EBD4063482}" type="presParOf" srcId="{4901F8C5-7A69-4406-9523-211C39FB93F0}" destId="{A7C277EA-11D7-4B26-8283-AEADEC33288E}" srcOrd="5" destOrd="0" presId="urn:microsoft.com/office/officeart/2008/layout/LinedList"/>
    <dgm:cxn modelId="{F63F4C3D-DE21-4A90-8120-37EF6560BDA0}" type="presParOf" srcId="{4901F8C5-7A69-4406-9523-211C39FB93F0}" destId="{11793482-9E2A-4481-911F-428E78CAD62C}" srcOrd="6"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E5ACBF0-C286-4BE6-8CFF-7D4D9F5120E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nl-BE"/>
        </a:p>
      </dgm:t>
    </dgm:pt>
    <dgm:pt modelId="{22CD427B-6EFC-4AF3-9731-E858E45282D1}">
      <dgm:prSet phldrT="[Tekst]" custT="1"/>
      <dgm:spPr/>
      <dgm:t>
        <a:bodyPr/>
        <a:lstStyle/>
        <a:p>
          <a:r>
            <a:rPr lang="nl-BE" sz="3600" b="1" dirty="0">
              <a:solidFill>
                <a:srgbClr val="4EA553"/>
              </a:solidFill>
            </a:rPr>
            <a:t>En ook nog… </a:t>
          </a:r>
        </a:p>
      </dgm:t>
    </dgm:pt>
    <dgm:pt modelId="{D79EBCAD-7819-4904-B81B-6B6BEC8545A0}" type="parTrans" cxnId="{423BFB79-A46A-4A37-A54F-5846BB84C347}">
      <dgm:prSet/>
      <dgm:spPr/>
      <dgm:t>
        <a:bodyPr/>
        <a:lstStyle/>
        <a:p>
          <a:endParaRPr lang="nl-BE"/>
        </a:p>
      </dgm:t>
    </dgm:pt>
    <dgm:pt modelId="{4782E25F-1F13-4533-99DD-25095F59DE29}" type="sibTrans" cxnId="{423BFB79-A46A-4A37-A54F-5846BB84C347}">
      <dgm:prSet/>
      <dgm:spPr/>
      <dgm:t>
        <a:bodyPr/>
        <a:lstStyle/>
        <a:p>
          <a:endParaRPr lang="nl-BE"/>
        </a:p>
      </dgm:t>
    </dgm:pt>
    <dgm:pt modelId="{950D6088-492F-4179-BA0A-86861F865C63}">
      <dgm:prSet phldrT="[Tekst]" custT="1"/>
      <dgm:spPr/>
      <dgm:t>
        <a:bodyPr/>
        <a:lstStyle/>
        <a:p>
          <a:r>
            <a:rPr lang="nl-BE" sz="2800" b="1" dirty="0"/>
            <a:t>Aanvullende voordelen ziekenfonds  </a:t>
          </a:r>
        </a:p>
      </dgm:t>
    </dgm:pt>
    <dgm:pt modelId="{AA8B5C49-66EA-49F5-AB52-BE96EDA8C5C0}" type="parTrans" cxnId="{FE72C13C-BC20-49C2-9261-5D8E34E9D42B}">
      <dgm:prSet/>
      <dgm:spPr/>
      <dgm:t>
        <a:bodyPr/>
        <a:lstStyle/>
        <a:p>
          <a:endParaRPr lang="nl-BE"/>
        </a:p>
      </dgm:t>
    </dgm:pt>
    <dgm:pt modelId="{74A64AE8-7CDC-4DC3-9770-E9B1B891FE13}" type="sibTrans" cxnId="{FE72C13C-BC20-49C2-9261-5D8E34E9D42B}">
      <dgm:prSet/>
      <dgm:spPr/>
      <dgm:t>
        <a:bodyPr/>
        <a:lstStyle/>
        <a:p>
          <a:endParaRPr lang="nl-BE"/>
        </a:p>
      </dgm:t>
    </dgm:pt>
    <dgm:pt modelId="{3891AB74-D0ED-4B67-8298-5B80276F645E}">
      <dgm:prSet phldrT="[Tekst]" custT="1"/>
      <dgm:spPr/>
      <dgm:t>
        <a:bodyPr/>
        <a:lstStyle/>
        <a:p>
          <a:r>
            <a:rPr lang="nl-BE" sz="2400" b="1" dirty="0"/>
            <a:t>Tussenkomst bij herstelverblijf </a:t>
          </a:r>
        </a:p>
      </dgm:t>
    </dgm:pt>
    <dgm:pt modelId="{B54DC364-5E55-48E0-9632-BAD2C6509188}" type="parTrans" cxnId="{C96034BF-0B2D-4AE8-AA03-A6BD954EA490}">
      <dgm:prSet/>
      <dgm:spPr/>
      <dgm:t>
        <a:bodyPr/>
        <a:lstStyle/>
        <a:p>
          <a:endParaRPr lang="nl-BE"/>
        </a:p>
      </dgm:t>
    </dgm:pt>
    <dgm:pt modelId="{AEC94FE7-C225-4DD0-BF2C-511794C2D88C}" type="sibTrans" cxnId="{C96034BF-0B2D-4AE8-AA03-A6BD954EA490}">
      <dgm:prSet/>
      <dgm:spPr/>
      <dgm:t>
        <a:bodyPr/>
        <a:lstStyle/>
        <a:p>
          <a:endParaRPr lang="nl-BE"/>
        </a:p>
      </dgm:t>
    </dgm:pt>
    <dgm:pt modelId="{A86B8AFA-D05D-4435-848A-C5D5CDF2D0B6}">
      <dgm:prSet phldrT="[Tekst]" custT="1"/>
      <dgm:spPr/>
      <dgm:t>
        <a:bodyPr/>
        <a:lstStyle/>
        <a:p>
          <a:r>
            <a:rPr lang="nl-BE" sz="2400" b="1" dirty="0"/>
            <a:t>Vrijwilligersvervoer </a:t>
          </a:r>
        </a:p>
      </dgm:t>
    </dgm:pt>
    <dgm:pt modelId="{B57A705F-BB4B-44D5-9C32-BC71E67F054F}" type="parTrans" cxnId="{D3687CD9-21FF-4D9A-B736-64873E8BFCFF}">
      <dgm:prSet/>
      <dgm:spPr/>
      <dgm:t>
        <a:bodyPr/>
        <a:lstStyle/>
        <a:p>
          <a:endParaRPr lang="nl-BE"/>
        </a:p>
      </dgm:t>
    </dgm:pt>
    <dgm:pt modelId="{4280E5FC-2836-41EA-BA62-4D2EEFB1AEEA}" type="sibTrans" cxnId="{D3687CD9-21FF-4D9A-B736-64873E8BFCFF}">
      <dgm:prSet/>
      <dgm:spPr/>
      <dgm:t>
        <a:bodyPr/>
        <a:lstStyle/>
        <a:p>
          <a:endParaRPr lang="nl-BE"/>
        </a:p>
      </dgm:t>
    </dgm:pt>
    <dgm:pt modelId="{3AA79F44-CC1D-4EFA-B280-FCF5680136A4}">
      <dgm:prSet phldrT="[Tekst]" custT="1"/>
      <dgm:spPr/>
      <dgm:t>
        <a:bodyPr/>
        <a:lstStyle/>
        <a:p>
          <a:r>
            <a:rPr lang="nl-BE" sz="2800" b="1" dirty="0"/>
            <a:t>Hulpmiddelen</a:t>
          </a:r>
        </a:p>
      </dgm:t>
    </dgm:pt>
    <dgm:pt modelId="{F32D8190-0E92-4AEB-AE5B-9CBDCEB66078}" type="parTrans" cxnId="{85B14A61-FAA7-437A-BA18-B367AA298631}">
      <dgm:prSet/>
      <dgm:spPr/>
      <dgm:t>
        <a:bodyPr/>
        <a:lstStyle/>
        <a:p>
          <a:endParaRPr lang="nl-BE"/>
        </a:p>
      </dgm:t>
    </dgm:pt>
    <dgm:pt modelId="{3218A341-2C9F-4B57-94F3-9227C6484844}" type="sibTrans" cxnId="{85B14A61-FAA7-437A-BA18-B367AA298631}">
      <dgm:prSet/>
      <dgm:spPr/>
      <dgm:t>
        <a:bodyPr/>
        <a:lstStyle/>
        <a:p>
          <a:endParaRPr lang="nl-BE"/>
        </a:p>
      </dgm:t>
    </dgm:pt>
    <dgm:pt modelId="{F2DDD24A-FADD-4C55-BF6A-89A10613844A}">
      <dgm:prSet phldrT="[Tekst]" custT="1"/>
      <dgm:spPr/>
      <dgm:t>
        <a:bodyPr/>
        <a:lstStyle/>
        <a:p>
          <a:r>
            <a:rPr lang="nl-BE" sz="2800" b="1" dirty="0"/>
            <a:t>…</a:t>
          </a:r>
        </a:p>
      </dgm:t>
    </dgm:pt>
    <dgm:pt modelId="{A7757855-5709-4A3E-B2F4-5B440E1D587C}" type="parTrans" cxnId="{1DF62A4C-EF2D-4E8B-B511-B1CDCC7666E6}">
      <dgm:prSet/>
      <dgm:spPr/>
    </dgm:pt>
    <dgm:pt modelId="{E03A7A7A-4D08-4AF5-AF1B-8533A51B629A}" type="sibTrans" cxnId="{1DF62A4C-EF2D-4E8B-B511-B1CDCC7666E6}">
      <dgm:prSet/>
      <dgm:spPr/>
    </dgm:pt>
    <dgm:pt modelId="{6123E3F9-E757-4DAE-8223-558246FB1893}" type="pres">
      <dgm:prSet presAssocID="{1E5ACBF0-C286-4BE6-8CFF-7D4D9F5120E9}" presName="vert0" presStyleCnt="0">
        <dgm:presLayoutVars>
          <dgm:dir/>
          <dgm:animOne val="branch"/>
          <dgm:animLvl val="lvl"/>
        </dgm:presLayoutVars>
      </dgm:prSet>
      <dgm:spPr/>
    </dgm:pt>
    <dgm:pt modelId="{A410428C-68ED-41E0-AF14-327FC1107EB1}" type="pres">
      <dgm:prSet presAssocID="{22CD427B-6EFC-4AF3-9731-E858E45282D1}" presName="thickLine" presStyleLbl="alignNode1" presStyleIdx="0" presStyleCnt="1"/>
      <dgm:spPr/>
    </dgm:pt>
    <dgm:pt modelId="{E0DC1F04-108D-49A7-873B-E9A9B6B7B407}" type="pres">
      <dgm:prSet presAssocID="{22CD427B-6EFC-4AF3-9731-E858E45282D1}" presName="horz1" presStyleCnt="0"/>
      <dgm:spPr/>
    </dgm:pt>
    <dgm:pt modelId="{CFEF7BA1-5760-4DF0-9FAD-3DE4EAC53BF9}" type="pres">
      <dgm:prSet presAssocID="{22CD427B-6EFC-4AF3-9731-E858E45282D1}" presName="tx1" presStyleLbl="revTx" presStyleIdx="0" presStyleCnt="6" custScaleX="278247"/>
      <dgm:spPr/>
    </dgm:pt>
    <dgm:pt modelId="{4901F8C5-7A69-4406-9523-211C39FB93F0}" type="pres">
      <dgm:prSet presAssocID="{22CD427B-6EFC-4AF3-9731-E858E45282D1}" presName="vert1" presStyleCnt="0"/>
      <dgm:spPr/>
    </dgm:pt>
    <dgm:pt modelId="{1FACC2AD-C69C-4BF5-824D-BC8BB1788AED}" type="pres">
      <dgm:prSet presAssocID="{950D6088-492F-4179-BA0A-86861F865C63}" presName="vertSpace2a" presStyleCnt="0"/>
      <dgm:spPr/>
    </dgm:pt>
    <dgm:pt modelId="{7920BD8A-B46E-4516-8FFD-6AD01E8CFAF3}" type="pres">
      <dgm:prSet presAssocID="{950D6088-492F-4179-BA0A-86861F865C63}" presName="horz2" presStyleCnt="0"/>
      <dgm:spPr/>
    </dgm:pt>
    <dgm:pt modelId="{A010E292-4210-4B6D-A67B-80C8DADC22C7}" type="pres">
      <dgm:prSet presAssocID="{950D6088-492F-4179-BA0A-86861F865C63}" presName="horzSpace2" presStyleCnt="0"/>
      <dgm:spPr/>
    </dgm:pt>
    <dgm:pt modelId="{CDC0247C-B047-413C-B6D4-3516663D35C7}" type="pres">
      <dgm:prSet presAssocID="{950D6088-492F-4179-BA0A-86861F865C63}" presName="tx2" presStyleLbl="revTx" presStyleIdx="1" presStyleCnt="6"/>
      <dgm:spPr/>
    </dgm:pt>
    <dgm:pt modelId="{D4E45BB8-8C92-49A6-9B4B-4F166A5BFFA7}" type="pres">
      <dgm:prSet presAssocID="{950D6088-492F-4179-BA0A-86861F865C63}" presName="vert2" presStyleCnt="0"/>
      <dgm:spPr/>
    </dgm:pt>
    <dgm:pt modelId="{4A813178-9EAE-4899-992D-CA46E937AE0B}" type="pres">
      <dgm:prSet presAssocID="{3891AB74-D0ED-4B67-8298-5B80276F645E}" presName="horz3" presStyleCnt="0"/>
      <dgm:spPr/>
    </dgm:pt>
    <dgm:pt modelId="{71F404F9-52AF-44E9-B892-1FA89A68B383}" type="pres">
      <dgm:prSet presAssocID="{3891AB74-D0ED-4B67-8298-5B80276F645E}" presName="horzSpace3" presStyleCnt="0"/>
      <dgm:spPr/>
    </dgm:pt>
    <dgm:pt modelId="{949323A4-978E-423A-B750-AFD313BCB414}" type="pres">
      <dgm:prSet presAssocID="{3891AB74-D0ED-4B67-8298-5B80276F645E}" presName="tx3" presStyleLbl="revTx" presStyleIdx="2" presStyleCnt="6"/>
      <dgm:spPr/>
    </dgm:pt>
    <dgm:pt modelId="{6E9C0BEA-1EBF-4533-AE20-6C7D802E2E04}" type="pres">
      <dgm:prSet presAssocID="{3891AB74-D0ED-4B67-8298-5B80276F645E}" presName="vert3" presStyleCnt="0"/>
      <dgm:spPr/>
    </dgm:pt>
    <dgm:pt modelId="{473A7F38-6CCE-437E-A7D5-0B4B99DC0BE6}" type="pres">
      <dgm:prSet presAssocID="{AEC94FE7-C225-4DD0-BF2C-511794C2D88C}" presName="thinLine3" presStyleLbl="callout" presStyleIdx="0" presStyleCnt="4"/>
      <dgm:spPr/>
    </dgm:pt>
    <dgm:pt modelId="{00950D4C-8508-491A-BBB7-C72777AE92B4}" type="pres">
      <dgm:prSet presAssocID="{A86B8AFA-D05D-4435-848A-C5D5CDF2D0B6}" presName="horz3" presStyleCnt="0"/>
      <dgm:spPr/>
    </dgm:pt>
    <dgm:pt modelId="{D16EAB41-11C2-4301-9FE1-0E4DEC1D5418}" type="pres">
      <dgm:prSet presAssocID="{A86B8AFA-D05D-4435-848A-C5D5CDF2D0B6}" presName="horzSpace3" presStyleCnt="0"/>
      <dgm:spPr/>
    </dgm:pt>
    <dgm:pt modelId="{8E64E44A-CA87-4F17-A021-91AAFC6529C3}" type="pres">
      <dgm:prSet presAssocID="{A86B8AFA-D05D-4435-848A-C5D5CDF2D0B6}" presName="tx3" presStyleLbl="revTx" presStyleIdx="3" presStyleCnt="6"/>
      <dgm:spPr/>
    </dgm:pt>
    <dgm:pt modelId="{7896ED77-5474-45E2-A02A-D113E147251C}" type="pres">
      <dgm:prSet presAssocID="{A86B8AFA-D05D-4435-848A-C5D5CDF2D0B6}" presName="vert3" presStyleCnt="0"/>
      <dgm:spPr/>
    </dgm:pt>
    <dgm:pt modelId="{6A572EBD-0754-4862-BB76-74B5E41D4F5A}" type="pres">
      <dgm:prSet presAssocID="{4280E5FC-2836-41EA-BA62-4D2EEFB1AEEA}" presName="thinLine3" presStyleLbl="callout" presStyleIdx="1" presStyleCnt="4"/>
      <dgm:spPr/>
    </dgm:pt>
    <dgm:pt modelId="{BA937D22-5161-496F-8FD1-EFED2C85981B}" type="pres">
      <dgm:prSet presAssocID="{3AA79F44-CC1D-4EFA-B280-FCF5680136A4}" presName="horz3" presStyleCnt="0"/>
      <dgm:spPr/>
    </dgm:pt>
    <dgm:pt modelId="{D6CAFB3E-E013-44BD-80FF-21005677F01A}" type="pres">
      <dgm:prSet presAssocID="{3AA79F44-CC1D-4EFA-B280-FCF5680136A4}" presName="horzSpace3" presStyleCnt="0"/>
      <dgm:spPr/>
    </dgm:pt>
    <dgm:pt modelId="{04CD85A6-6E1C-44A7-8E2B-D7FBDCC71B0D}" type="pres">
      <dgm:prSet presAssocID="{3AA79F44-CC1D-4EFA-B280-FCF5680136A4}" presName="tx3" presStyleLbl="revTx" presStyleIdx="4" presStyleCnt="6"/>
      <dgm:spPr/>
    </dgm:pt>
    <dgm:pt modelId="{41C12315-DE6E-407B-8D53-CEAD5C069A2A}" type="pres">
      <dgm:prSet presAssocID="{3AA79F44-CC1D-4EFA-B280-FCF5680136A4}" presName="vert3" presStyleCnt="0"/>
      <dgm:spPr/>
    </dgm:pt>
    <dgm:pt modelId="{B0B23D4A-6B77-4505-8DF6-34D998209AD9}" type="pres">
      <dgm:prSet presAssocID="{3218A341-2C9F-4B57-94F3-9227C6484844}" presName="thinLine3" presStyleLbl="callout" presStyleIdx="2" presStyleCnt="4"/>
      <dgm:spPr/>
    </dgm:pt>
    <dgm:pt modelId="{AF2716A8-432C-4983-BC6F-8B59327577F2}" type="pres">
      <dgm:prSet presAssocID="{F2DDD24A-FADD-4C55-BF6A-89A10613844A}" presName="horz3" presStyleCnt="0"/>
      <dgm:spPr/>
    </dgm:pt>
    <dgm:pt modelId="{E17207D3-8950-40FC-B2C4-5F5E7E480B5D}" type="pres">
      <dgm:prSet presAssocID="{F2DDD24A-FADD-4C55-BF6A-89A10613844A}" presName="horzSpace3" presStyleCnt="0"/>
      <dgm:spPr/>
    </dgm:pt>
    <dgm:pt modelId="{9FD7A5E1-B9A8-4235-B807-02BD05C3899A}" type="pres">
      <dgm:prSet presAssocID="{F2DDD24A-FADD-4C55-BF6A-89A10613844A}" presName="tx3" presStyleLbl="revTx" presStyleIdx="5" presStyleCnt="6"/>
      <dgm:spPr/>
    </dgm:pt>
    <dgm:pt modelId="{7C2CF8AD-6413-408F-B68B-BF3CB896EDC8}" type="pres">
      <dgm:prSet presAssocID="{F2DDD24A-FADD-4C55-BF6A-89A10613844A}" presName="vert3" presStyleCnt="0"/>
      <dgm:spPr/>
    </dgm:pt>
    <dgm:pt modelId="{EB385196-7349-48D5-BE24-0FB93CC57A5B}" type="pres">
      <dgm:prSet presAssocID="{950D6088-492F-4179-BA0A-86861F865C63}" presName="thinLine2b" presStyleLbl="callout" presStyleIdx="3" presStyleCnt="4"/>
      <dgm:spPr/>
    </dgm:pt>
    <dgm:pt modelId="{7A96745C-F349-4167-B0D0-D4935D8DCA50}" type="pres">
      <dgm:prSet presAssocID="{950D6088-492F-4179-BA0A-86861F865C63}" presName="vertSpace2b" presStyleCnt="0"/>
      <dgm:spPr/>
    </dgm:pt>
  </dgm:ptLst>
  <dgm:cxnLst>
    <dgm:cxn modelId="{A0FE8E30-7AD6-46D7-8757-152CF1E0290C}" type="presOf" srcId="{F2DDD24A-FADD-4C55-BF6A-89A10613844A}" destId="{9FD7A5E1-B9A8-4235-B807-02BD05C3899A}" srcOrd="0" destOrd="0" presId="urn:microsoft.com/office/officeart/2008/layout/LinedList"/>
    <dgm:cxn modelId="{FE72C13C-BC20-49C2-9261-5D8E34E9D42B}" srcId="{22CD427B-6EFC-4AF3-9731-E858E45282D1}" destId="{950D6088-492F-4179-BA0A-86861F865C63}" srcOrd="0" destOrd="0" parTransId="{AA8B5C49-66EA-49F5-AB52-BE96EDA8C5C0}" sibTransId="{74A64AE8-7CDC-4DC3-9770-E9B1B891FE13}"/>
    <dgm:cxn modelId="{85B14A61-FAA7-437A-BA18-B367AA298631}" srcId="{950D6088-492F-4179-BA0A-86861F865C63}" destId="{3AA79F44-CC1D-4EFA-B280-FCF5680136A4}" srcOrd="2" destOrd="0" parTransId="{F32D8190-0E92-4AEB-AE5B-9CBDCEB66078}" sibTransId="{3218A341-2C9F-4B57-94F3-9227C6484844}"/>
    <dgm:cxn modelId="{1DF62A4C-EF2D-4E8B-B511-B1CDCC7666E6}" srcId="{950D6088-492F-4179-BA0A-86861F865C63}" destId="{F2DDD24A-FADD-4C55-BF6A-89A10613844A}" srcOrd="3" destOrd="0" parTransId="{A7757855-5709-4A3E-B2F4-5B440E1D587C}" sibTransId="{E03A7A7A-4D08-4AF5-AF1B-8533A51B629A}"/>
    <dgm:cxn modelId="{DCE08D4E-67D6-4E98-84ED-2EFD12211FEC}" type="presOf" srcId="{950D6088-492F-4179-BA0A-86861F865C63}" destId="{CDC0247C-B047-413C-B6D4-3516663D35C7}" srcOrd="0" destOrd="0" presId="urn:microsoft.com/office/officeart/2008/layout/LinedList"/>
    <dgm:cxn modelId="{504C964F-B8C3-46D5-A4FC-E9CFB67AC6FB}" type="presOf" srcId="{22CD427B-6EFC-4AF3-9731-E858E45282D1}" destId="{CFEF7BA1-5760-4DF0-9FAD-3DE4EAC53BF9}" srcOrd="0" destOrd="0" presId="urn:microsoft.com/office/officeart/2008/layout/LinedList"/>
    <dgm:cxn modelId="{423BFB79-A46A-4A37-A54F-5846BB84C347}" srcId="{1E5ACBF0-C286-4BE6-8CFF-7D4D9F5120E9}" destId="{22CD427B-6EFC-4AF3-9731-E858E45282D1}" srcOrd="0" destOrd="0" parTransId="{D79EBCAD-7819-4904-B81B-6B6BEC8545A0}" sibTransId="{4782E25F-1F13-4533-99DD-25095F59DE29}"/>
    <dgm:cxn modelId="{49DAACB3-D4EE-406B-BE89-1238F98FBF3D}" type="presOf" srcId="{3AA79F44-CC1D-4EFA-B280-FCF5680136A4}" destId="{04CD85A6-6E1C-44A7-8E2B-D7FBDCC71B0D}" srcOrd="0" destOrd="0" presId="urn:microsoft.com/office/officeart/2008/layout/LinedList"/>
    <dgm:cxn modelId="{E07EBBBE-13E1-4743-AB49-806A58D2458D}" type="presOf" srcId="{1E5ACBF0-C286-4BE6-8CFF-7D4D9F5120E9}" destId="{6123E3F9-E757-4DAE-8223-558246FB1893}" srcOrd="0" destOrd="0" presId="urn:microsoft.com/office/officeart/2008/layout/LinedList"/>
    <dgm:cxn modelId="{C96034BF-0B2D-4AE8-AA03-A6BD954EA490}" srcId="{950D6088-492F-4179-BA0A-86861F865C63}" destId="{3891AB74-D0ED-4B67-8298-5B80276F645E}" srcOrd="0" destOrd="0" parTransId="{B54DC364-5E55-48E0-9632-BAD2C6509188}" sibTransId="{AEC94FE7-C225-4DD0-BF2C-511794C2D88C}"/>
    <dgm:cxn modelId="{4CA9D0C6-1D2B-450E-B88E-245D912DDC47}" type="presOf" srcId="{A86B8AFA-D05D-4435-848A-C5D5CDF2D0B6}" destId="{8E64E44A-CA87-4F17-A021-91AAFC6529C3}" srcOrd="0" destOrd="0" presId="urn:microsoft.com/office/officeart/2008/layout/LinedList"/>
    <dgm:cxn modelId="{D3687CD9-21FF-4D9A-B736-64873E8BFCFF}" srcId="{950D6088-492F-4179-BA0A-86861F865C63}" destId="{A86B8AFA-D05D-4435-848A-C5D5CDF2D0B6}" srcOrd="1" destOrd="0" parTransId="{B57A705F-BB4B-44D5-9C32-BC71E67F054F}" sibTransId="{4280E5FC-2836-41EA-BA62-4D2EEFB1AEEA}"/>
    <dgm:cxn modelId="{003CC2D9-ADC2-4165-BA42-A2F4CFAAD9E9}" type="presOf" srcId="{3891AB74-D0ED-4B67-8298-5B80276F645E}" destId="{949323A4-978E-423A-B750-AFD313BCB414}" srcOrd="0" destOrd="0" presId="urn:microsoft.com/office/officeart/2008/layout/LinedList"/>
    <dgm:cxn modelId="{2167F1A3-82E2-4EA2-9DFF-5CF532DB47F0}" type="presParOf" srcId="{6123E3F9-E757-4DAE-8223-558246FB1893}" destId="{A410428C-68ED-41E0-AF14-327FC1107EB1}" srcOrd="0" destOrd="0" presId="urn:microsoft.com/office/officeart/2008/layout/LinedList"/>
    <dgm:cxn modelId="{2E0890AA-1C04-4C3F-98A5-0458C8718C49}" type="presParOf" srcId="{6123E3F9-E757-4DAE-8223-558246FB1893}" destId="{E0DC1F04-108D-49A7-873B-E9A9B6B7B407}" srcOrd="1" destOrd="0" presId="urn:microsoft.com/office/officeart/2008/layout/LinedList"/>
    <dgm:cxn modelId="{984F18DB-CB45-4990-A394-ED3D430B11A3}" type="presParOf" srcId="{E0DC1F04-108D-49A7-873B-E9A9B6B7B407}" destId="{CFEF7BA1-5760-4DF0-9FAD-3DE4EAC53BF9}" srcOrd="0" destOrd="0" presId="urn:microsoft.com/office/officeart/2008/layout/LinedList"/>
    <dgm:cxn modelId="{A6E128BA-D8C8-4B4B-BAC0-4867F74AE6AB}" type="presParOf" srcId="{E0DC1F04-108D-49A7-873B-E9A9B6B7B407}" destId="{4901F8C5-7A69-4406-9523-211C39FB93F0}" srcOrd="1" destOrd="0" presId="urn:microsoft.com/office/officeart/2008/layout/LinedList"/>
    <dgm:cxn modelId="{9E0F6B6A-7657-4C81-9BBC-182473C92E1F}" type="presParOf" srcId="{4901F8C5-7A69-4406-9523-211C39FB93F0}" destId="{1FACC2AD-C69C-4BF5-824D-BC8BB1788AED}" srcOrd="0" destOrd="0" presId="urn:microsoft.com/office/officeart/2008/layout/LinedList"/>
    <dgm:cxn modelId="{78020990-5DCE-4E6D-8BDF-7B0250785CF8}" type="presParOf" srcId="{4901F8C5-7A69-4406-9523-211C39FB93F0}" destId="{7920BD8A-B46E-4516-8FFD-6AD01E8CFAF3}" srcOrd="1" destOrd="0" presId="urn:microsoft.com/office/officeart/2008/layout/LinedList"/>
    <dgm:cxn modelId="{4C2FDA87-904E-4CAD-B8D7-9A43284DE044}" type="presParOf" srcId="{7920BD8A-B46E-4516-8FFD-6AD01E8CFAF3}" destId="{A010E292-4210-4B6D-A67B-80C8DADC22C7}" srcOrd="0" destOrd="0" presId="urn:microsoft.com/office/officeart/2008/layout/LinedList"/>
    <dgm:cxn modelId="{F3B2E418-4D2E-42DE-B72D-E4DE2ED179C4}" type="presParOf" srcId="{7920BD8A-B46E-4516-8FFD-6AD01E8CFAF3}" destId="{CDC0247C-B047-413C-B6D4-3516663D35C7}" srcOrd="1" destOrd="0" presId="urn:microsoft.com/office/officeart/2008/layout/LinedList"/>
    <dgm:cxn modelId="{615358F6-A429-4164-8470-7F6057F84B6F}" type="presParOf" srcId="{7920BD8A-B46E-4516-8FFD-6AD01E8CFAF3}" destId="{D4E45BB8-8C92-49A6-9B4B-4F166A5BFFA7}" srcOrd="2" destOrd="0" presId="urn:microsoft.com/office/officeart/2008/layout/LinedList"/>
    <dgm:cxn modelId="{65649596-13E5-4012-8257-BE4A253232AD}" type="presParOf" srcId="{D4E45BB8-8C92-49A6-9B4B-4F166A5BFFA7}" destId="{4A813178-9EAE-4899-992D-CA46E937AE0B}" srcOrd="0" destOrd="0" presId="urn:microsoft.com/office/officeart/2008/layout/LinedList"/>
    <dgm:cxn modelId="{E1E1F8BF-F133-4C74-9BC2-74D48D0FA77B}" type="presParOf" srcId="{4A813178-9EAE-4899-992D-CA46E937AE0B}" destId="{71F404F9-52AF-44E9-B892-1FA89A68B383}" srcOrd="0" destOrd="0" presId="urn:microsoft.com/office/officeart/2008/layout/LinedList"/>
    <dgm:cxn modelId="{FB2FC8E3-8498-4A79-B016-FE70BCA845A1}" type="presParOf" srcId="{4A813178-9EAE-4899-992D-CA46E937AE0B}" destId="{949323A4-978E-423A-B750-AFD313BCB414}" srcOrd="1" destOrd="0" presId="urn:microsoft.com/office/officeart/2008/layout/LinedList"/>
    <dgm:cxn modelId="{535A6826-2ECF-48A3-BA01-CCB90E837A5F}" type="presParOf" srcId="{4A813178-9EAE-4899-992D-CA46E937AE0B}" destId="{6E9C0BEA-1EBF-4533-AE20-6C7D802E2E04}" srcOrd="2" destOrd="0" presId="urn:microsoft.com/office/officeart/2008/layout/LinedList"/>
    <dgm:cxn modelId="{7176481A-65A9-44CF-AC1B-294979FA3CBA}" type="presParOf" srcId="{D4E45BB8-8C92-49A6-9B4B-4F166A5BFFA7}" destId="{473A7F38-6CCE-437E-A7D5-0B4B99DC0BE6}" srcOrd="1" destOrd="0" presId="urn:microsoft.com/office/officeart/2008/layout/LinedList"/>
    <dgm:cxn modelId="{FFBD4E37-8F10-4B33-8E36-44C503D0E8EC}" type="presParOf" srcId="{D4E45BB8-8C92-49A6-9B4B-4F166A5BFFA7}" destId="{00950D4C-8508-491A-BBB7-C72777AE92B4}" srcOrd="2" destOrd="0" presId="urn:microsoft.com/office/officeart/2008/layout/LinedList"/>
    <dgm:cxn modelId="{5408C4BD-43A6-4CC1-9E8B-E953353674B4}" type="presParOf" srcId="{00950D4C-8508-491A-BBB7-C72777AE92B4}" destId="{D16EAB41-11C2-4301-9FE1-0E4DEC1D5418}" srcOrd="0" destOrd="0" presId="urn:microsoft.com/office/officeart/2008/layout/LinedList"/>
    <dgm:cxn modelId="{3251EC47-82FD-4EB2-BBCD-C5DB28FB55F3}" type="presParOf" srcId="{00950D4C-8508-491A-BBB7-C72777AE92B4}" destId="{8E64E44A-CA87-4F17-A021-91AAFC6529C3}" srcOrd="1" destOrd="0" presId="urn:microsoft.com/office/officeart/2008/layout/LinedList"/>
    <dgm:cxn modelId="{7DFF5DD5-BB87-4CB3-9931-E2134A310181}" type="presParOf" srcId="{00950D4C-8508-491A-BBB7-C72777AE92B4}" destId="{7896ED77-5474-45E2-A02A-D113E147251C}" srcOrd="2" destOrd="0" presId="urn:microsoft.com/office/officeart/2008/layout/LinedList"/>
    <dgm:cxn modelId="{B34764DF-7738-44E2-B8F5-047A954E33F8}" type="presParOf" srcId="{D4E45BB8-8C92-49A6-9B4B-4F166A5BFFA7}" destId="{6A572EBD-0754-4862-BB76-74B5E41D4F5A}" srcOrd="3" destOrd="0" presId="urn:microsoft.com/office/officeart/2008/layout/LinedList"/>
    <dgm:cxn modelId="{99EFF605-BB67-475B-AF5B-FBDB2EFD5F51}" type="presParOf" srcId="{D4E45BB8-8C92-49A6-9B4B-4F166A5BFFA7}" destId="{BA937D22-5161-496F-8FD1-EFED2C85981B}" srcOrd="4" destOrd="0" presId="urn:microsoft.com/office/officeart/2008/layout/LinedList"/>
    <dgm:cxn modelId="{CC7EB76D-AEE3-401D-9466-B7886034832D}" type="presParOf" srcId="{BA937D22-5161-496F-8FD1-EFED2C85981B}" destId="{D6CAFB3E-E013-44BD-80FF-21005677F01A}" srcOrd="0" destOrd="0" presId="urn:microsoft.com/office/officeart/2008/layout/LinedList"/>
    <dgm:cxn modelId="{6392CC11-AA4B-4F4C-8917-9AE847E17516}" type="presParOf" srcId="{BA937D22-5161-496F-8FD1-EFED2C85981B}" destId="{04CD85A6-6E1C-44A7-8E2B-D7FBDCC71B0D}" srcOrd="1" destOrd="0" presId="urn:microsoft.com/office/officeart/2008/layout/LinedList"/>
    <dgm:cxn modelId="{F94A0FCF-6F6A-4457-9D95-6A32ACDF2046}" type="presParOf" srcId="{BA937D22-5161-496F-8FD1-EFED2C85981B}" destId="{41C12315-DE6E-407B-8D53-CEAD5C069A2A}" srcOrd="2" destOrd="0" presId="urn:microsoft.com/office/officeart/2008/layout/LinedList"/>
    <dgm:cxn modelId="{CD40593C-1D20-4129-B7EE-8926C6065B06}" type="presParOf" srcId="{D4E45BB8-8C92-49A6-9B4B-4F166A5BFFA7}" destId="{B0B23D4A-6B77-4505-8DF6-34D998209AD9}" srcOrd="5" destOrd="0" presId="urn:microsoft.com/office/officeart/2008/layout/LinedList"/>
    <dgm:cxn modelId="{793536B0-8D2A-4364-8024-936CA3C11ED9}" type="presParOf" srcId="{D4E45BB8-8C92-49A6-9B4B-4F166A5BFFA7}" destId="{AF2716A8-432C-4983-BC6F-8B59327577F2}" srcOrd="6" destOrd="0" presId="urn:microsoft.com/office/officeart/2008/layout/LinedList"/>
    <dgm:cxn modelId="{B0FE52D4-9B6A-4B16-BD13-AA1C51D3E0D4}" type="presParOf" srcId="{AF2716A8-432C-4983-BC6F-8B59327577F2}" destId="{E17207D3-8950-40FC-B2C4-5F5E7E480B5D}" srcOrd="0" destOrd="0" presId="urn:microsoft.com/office/officeart/2008/layout/LinedList"/>
    <dgm:cxn modelId="{0016F1EB-21D2-46E2-87A3-E77CCB35343B}" type="presParOf" srcId="{AF2716A8-432C-4983-BC6F-8B59327577F2}" destId="{9FD7A5E1-B9A8-4235-B807-02BD05C3899A}" srcOrd="1" destOrd="0" presId="urn:microsoft.com/office/officeart/2008/layout/LinedList"/>
    <dgm:cxn modelId="{2C7C0B39-AD08-44F4-8145-0C3CDFD9D2FF}" type="presParOf" srcId="{AF2716A8-432C-4983-BC6F-8B59327577F2}" destId="{7C2CF8AD-6413-408F-B68B-BF3CB896EDC8}" srcOrd="2" destOrd="0" presId="urn:microsoft.com/office/officeart/2008/layout/LinedList"/>
    <dgm:cxn modelId="{BE7B3F1A-865A-4AFA-BA76-ABA796F63B98}" type="presParOf" srcId="{4901F8C5-7A69-4406-9523-211C39FB93F0}" destId="{EB385196-7349-48D5-BE24-0FB93CC57A5B}" srcOrd="2" destOrd="0" presId="urn:microsoft.com/office/officeart/2008/layout/LinedList"/>
    <dgm:cxn modelId="{10E4D38C-7DAE-4BF8-9B91-E92D786F34FE}" type="presParOf" srcId="{4901F8C5-7A69-4406-9523-211C39FB93F0}" destId="{7A96745C-F349-4167-B0D0-D4935D8DCA50}" srcOrd="3"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E5ACBF0-C286-4BE6-8CFF-7D4D9F5120E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nl-BE"/>
        </a:p>
      </dgm:t>
    </dgm:pt>
    <dgm:pt modelId="{22CD427B-6EFC-4AF3-9731-E858E45282D1}">
      <dgm:prSet phldrT="[Tekst]" custT="1"/>
      <dgm:spPr/>
      <dgm:t>
        <a:bodyPr/>
        <a:lstStyle/>
        <a:p>
          <a:r>
            <a:rPr lang="nl-BE" sz="3600" b="1" dirty="0">
              <a:solidFill>
                <a:srgbClr val="4EA553"/>
              </a:solidFill>
            </a:rPr>
            <a:t>En ook nog… </a:t>
          </a:r>
        </a:p>
      </dgm:t>
    </dgm:pt>
    <dgm:pt modelId="{D79EBCAD-7819-4904-B81B-6B6BEC8545A0}" type="parTrans" cxnId="{423BFB79-A46A-4A37-A54F-5846BB84C347}">
      <dgm:prSet/>
      <dgm:spPr/>
      <dgm:t>
        <a:bodyPr/>
        <a:lstStyle/>
        <a:p>
          <a:endParaRPr lang="nl-BE"/>
        </a:p>
      </dgm:t>
    </dgm:pt>
    <dgm:pt modelId="{4782E25F-1F13-4533-99DD-25095F59DE29}" type="sibTrans" cxnId="{423BFB79-A46A-4A37-A54F-5846BB84C347}">
      <dgm:prSet/>
      <dgm:spPr/>
      <dgm:t>
        <a:bodyPr/>
        <a:lstStyle/>
        <a:p>
          <a:endParaRPr lang="nl-BE"/>
        </a:p>
      </dgm:t>
    </dgm:pt>
    <dgm:pt modelId="{950D6088-492F-4179-BA0A-86861F865C63}">
      <dgm:prSet phldrT="[Tekst]" custT="1"/>
      <dgm:spPr/>
      <dgm:t>
        <a:bodyPr/>
        <a:lstStyle/>
        <a:p>
          <a:r>
            <a:rPr lang="nl-BE" sz="2400" dirty="0"/>
            <a:t>Dagopvang en kortverblijf voor  +65 </a:t>
          </a:r>
          <a:endParaRPr lang="nl-BE" sz="2400" b="1" dirty="0"/>
        </a:p>
      </dgm:t>
    </dgm:pt>
    <dgm:pt modelId="{AA8B5C49-66EA-49F5-AB52-BE96EDA8C5C0}" type="parTrans" cxnId="{FE72C13C-BC20-49C2-9261-5D8E34E9D42B}">
      <dgm:prSet/>
      <dgm:spPr/>
      <dgm:t>
        <a:bodyPr/>
        <a:lstStyle/>
        <a:p>
          <a:endParaRPr lang="nl-BE"/>
        </a:p>
      </dgm:t>
    </dgm:pt>
    <dgm:pt modelId="{74A64AE8-7CDC-4DC3-9770-E9B1B891FE13}" type="sibTrans" cxnId="{FE72C13C-BC20-49C2-9261-5D8E34E9D42B}">
      <dgm:prSet/>
      <dgm:spPr/>
      <dgm:t>
        <a:bodyPr/>
        <a:lstStyle/>
        <a:p>
          <a:endParaRPr lang="nl-BE"/>
        </a:p>
      </dgm:t>
    </dgm:pt>
    <dgm:pt modelId="{4C00092D-6C3B-4817-BBFF-57BB2D04F96B}">
      <dgm:prSet phldrT="[Tekst]" custT="1"/>
      <dgm:spPr/>
      <dgm:t>
        <a:bodyPr/>
        <a:lstStyle/>
        <a:p>
          <a:endParaRPr lang="nl-BE" sz="2000" b="1" dirty="0"/>
        </a:p>
      </dgm:t>
    </dgm:pt>
    <dgm:pt modelId="{39F5EEAF-57A0-4756-847F-EA88717E0C26}" type="parTrans" cxnId="{D8CD271D-1C28-497B-9627-CC03EE6974E4}">
      <dgm:prSet/>
      <dgm:spPr/>
      <dgm:t>
        <a:bodyPr/>
        <a:lstStyle/>
        <a:p>
          <a:endParaRPr lang="nl-BE"/>
        </a:p>
      </dgm:t>
    </dgm:pt>
    <dgm:pt modelId="{C6AD132A-DCEF-47C3-B534-386D93EA0DD7}" type="sibTrans" cxnId="{D8CD271D-1C28-497B-9627-CC03EE6974E4}">
      <dgm:prSet/>
      <dgm:spPr/>
      <dgm:t>
        <a:bodyPr/>
        <a:lstStyle/>
        <a:p>
          <a:endParaRPr lang="nl-BE"/>
        </a:p>
      </dgm:t>
    </dgm:pt>
    <dgm:pt modelId="{640BA478-1FC4-4555-8BBD-A479D11B751D}">
      <dgm:prSet custT="1"/>
      <dgm:spPr/>
      <dgm:t>
        <a:bodyPr/>
        <a:lstStyle/>
        <a:p>
          <a:r>
            <a:rPr lang="nl-BE" sz="2400" dirty="0"/>
            <a:t>Vakantieweken &amp; vakantieverblijven </a:t>
          </a:r>
        </a:p>
      </dgm:t>
    </dgm:pt>
    <dgm:pt modelId="{2D81E0D1-ECDC-4D0F-AF3D-FA0D49D5CB31}" type="parTrans" cxnId="{7F6EA787-0CDA-4270-9531-0986D8A1E2F6}">
      <dgm:prSet/>
      <dgm:spPr/>
      <dgm:t>
        <a:bodyPr/>
        <a:lstStyle/>
        <a:p>
          <a:endParaRPr lang="nl-BE"/>
        </a:p>
      </dgm:t>
    </dgm:pt>
    <dgm:pt modelId="{C1B36488-5A65-46C9-9049-845890686B60}" type="sibTrans" cxnId="{7F6EA787-0CDA-4270-9531-0986D8A1E2F6}">
      <dgm:prSet/>
      <dgm:spPr/>
      <dgm:t>
        <a:bodyPr/>
        <a:lstStyle/>
        <a:p>
          <a:endParaRPr lang="nl-BE"/>
        </a:p>
      </dgm:t>
    </dgm:pt>
    <dgm:pt modelId="{E42C0513-AD13-4E71-A3A0-8896967C9682}">
      <dgm:prSet custT="1"/>
      <dgm:spPr/>
      <dgm:t>
        <a:bodyPr/>
        <a:lstStyle/>
        <a:p>
          <a:r>
            <a:rPr lang="nl-BE" sz="1800" dirty="0"/>
            <a:t>Via ziekenfonds</a:t>
          </a:r>
        </a:p>
      </dgm:t>
    </dgm:pt>
    <dgm:pt modelId="{AED5584D-B965-4286-97FD-1E12D86CDE30}" type="parTrans" cxnId="{2E169160-234B-4CB0-A8A9-56CBE30CCEDB}">
      <dgm:prSet/>
      <dgm:spPr/>
      <dgm:t>
        <a:bodyPr/>
        <a:lstStyle/>
        <a:p>
          <a:endParaRPr lang="nl-BE"/>
        </a:p>
      </dgm:t>
    </dgm:pt>
    <dgm:pt modelId="{320F5377-8D73-4547-9C39-1E9BBF502A55}" type="sibTrans" cxnId="{2E169160-234B-4CB0-A8A9-56CBE30CCEDB}">
      <dgm:prSet/>
      <dgm:spPr/>
      <dgm:t>
        <a:bodyPr/>
        <a:lstStyle/>
        <a:p>
          <a:endParaRPr lang="nl-BE"/>
        </a:p>
      </dgm:t>
    </dgm:pt>
    <dgm:pt modelId="{785186E9-22F9-4C8C-A85F-10F8CEA66976}">
      <dgm:prSet custT="1"/>
      <dgm:spPr/>
      <dgm:t>
        <a:bodyPr/>
        <a:lstStyle/>
        <a:p>
          <a:r>
            <a:rPr lang="nl-BE" sz="1600" dirty="0"/>
            <a:t>Rode Kruis </a:t>
          </a:r>
        </a:p>
      </dgm:t>
    </dgm:pt>
    <dgm:pt modelId="{596B1969-C2E1-44D9-AF3B-F1D9692615D0}" type="parTrans" cxnId="{B085C689-451A-4763-9B87-49F04EFB2E5B}">
      <dgm:prSet/>
      <dgm:spPr/>
      <dgm:t>
        <a:bodyPr/>
        <a:lstStyle/>
        <a:p>
          <a:endParaRPr lang="nl-BE"/>
        </a:p>
      </dgm:t>
    </dgm:pt>
    <dgm:pt modelId="{2A469711-0DA5-4006-AEE5-DFFC14D07EE7}" type="sibTrans" cxnId="{B085C689-451A-4763-9B87-49F04EFB2E5B}">
      <dgm:prSet/>
      <dgm:spPr/>
      <dgm:t>
        <a:bodyPr/>
        <a:lstStyle/>
        <a:p>
          <a:endParaRPr lang="nl-BE"/>
        </a:p>
      </dgm:t>
    </dgm:pt>
    <dgm:pt modelId="{AB4EDF54-3E30-406C-BF47-818D1149289A}">
      <dgm:prSet custT="1"/>
      <dgm:spPr/>
      <dgm:t>
        <a:bodyPr/>
        <a:lstStyle/>
        <a:p>
          <a:r>
            <a:rPr lang="nl-BE" sz="1600" dirty="0"/>
            <a:t>Vakantieverblijven met zorgassistentie </a:t>
          </a:r>
        </a:p>
      </dgm:t>
    </dgm:pt>
    <dgm:pt modelId="{E55F9355-9284-4B6E-A075-A15F04F8E871}" type="parTrans" cxnId="{51BABDE7-D961-48B3-A80E-C10075312A32}">
      <dgm:prSet/>
      <dgm:spPr/>
      <dgm:t>
        <a:bodyPr/>
        <a:lstStyle/>
        <a:p>
          <a:endParaRPr lang="nl-BE"/>
        </a:p>
      </dgm:t>
    </dgm:pt>
    <dgm:pt modelId="{6107E2A5-6D2A-4705-9BF4-D04BF416631C}" type="sibTrans" cxnId="{51BABDE7-D961-48B3-A80E-C10075312A32}">
      <dgm:prSet/>
      <dgm:spPr/>
      <dgm:t>
        <a:bodyPr/>
        <a:lstStyle/>
        <a:p>
          <a:endParaRPr lang="nl-BE"/>
        </a:p>
      </dgm:t>
    </dgm:pt>
    <dgm:pt modelId="{F91D87C8-79AF-4226-80CE-1F84B6D19C97}">
      <dgm:prSet custT="1"/>
      <dgm:spPr/>
      <dgm:t>
        <a:bodyPr/>
        <a:lstStyle/>
        <a:p>
          <a:r>
            <a:rPr lang="nl-BE" sz="1600" dirty="0"/>
            <a:t>Zie vakantieverblijven  &amp; uitstappen  </a:t>
          </a:r>
          <a:r>
            <a:rPr lang="nl-BE" sz="1600" dirty="0">
              <a:hlinkClick xmlns:r="http://schemas.openxmlformats.org/officeDocument/2006/relationships" r:id="rId1"/>
            </a:rPr>
            <a:t>bij Toerisme Vlaanderen </a:t>
          </a:r>
          <a:endParaRPr lang="nl-BE" sz="1600" dirty="0"/>
        </a:p>
      </dgm:t>
    </dgm:pt>
    <dgm:pt modelId="{2A5FADED-3D41-4AB5-A28C-C054D98F7303}" type="parTrans" cxnId="{F2607773-518F-45D9-A62C-D5561C47DD56}">
      <dgm:prSet/>
      <dgm:spPr/>
      <dgm:t>
        <a:bodyPr/>
        <a:lstStyle/>
        <a:p>
          <a:endParaRPr lang="nl-BE"/>
        </a:p>
      </dgm:t>
    </dgm:pt>
    <dgm:pt modelId="{7ED102D7-1AAE-4DB1-BF8C-902D82E0FAE5}" type="sibTrans" cxnId="{F2607773-518F-45D9-A62C-D5561C47DD56}">
      <dgm:prSet/>
      <dgm:spPr/>
      <dgm:t>
        <a:bodyPr/>
        <a:lstStyle/>
        <a:p>
          <a:endParaRPr lang="nl-BE"/>
        </a:p>
      </dgm:t>
    </dgm:pt>
    <dgm:pt modelId="{6123E3F9-E757-4DAE-8223-558246FB1893}" type="pres">
      <dgm:prSet presAssocID="{1E5ACBF0-C286-4BE6-8CFF-7D4D9F5120E9}" presName="vert0" presStyleCnt="0">
        <dgm:presLayoutVars>
          <dgm:dir/>
          <dgm:animOne val="branch"/>
          <dgm:animLvl val="lvl"/>
        </dgm:presLayoutVars>
      </dgm:prSet>
      <dgm:spPr/>
    </dgm:pt>
    <dgm:pt modelId="{A410428C-68ED-41E0-AF14-327FC1107EB1}" type="pres">
      <dgm:prSet presAssocID="{22CD427B-6EFC-4AF3-9731-E858E45282D1}" presName="thickLine" presStyleLbl="alignNode1" presStyleIdx="0" presStyleCnt="1"/>
      <dgm:spPr/>
    </dgm:pt>
    <dgm:pt modelId="{E0DC1F04-108D-49A7-873B-E9A9B6B7B407}" type="pres">
      <dgm:prSet presAssocID="{22CD427B-6EFC-4AF3-9731-E858E45282D1}" presName="horz1" presStyleCnt="0"/>
      <dgm:spPr/>
    </dgm:pt>
    <dgm:pt modelId="{CFEF7BA1-5760-4DF0-9FAD-3DE4EAC53BF9}" type="pres">
      <dgm:prSet presAssocID="{22CD427B-6EFC-4AF3-9731-E858E45282D1}" presName="tx1" presStyleLbl="revTx" presStyleIdx="0" presStyleCnt="8" custScaleX="278247"/>
      <dgm:spPr/>
    </dgm:pt>
    <dgm:pt modelId="{4901F8C5-7A69-4406-9523-211C39FB93F0}" type="pres">
      <dgm:prSet presAssocID="{22CD427B-6EFC-4AF3-9731-E858E45282D1}" presName="vert1" presStyleCnt="0"/>
      <dgm:spPr/>
    </dgm:pt>
    <dgm:pt modelId="{1FACC2AD-C69C-4BF5-824D-BC8BB1788AED}" type="pres">
      <dgm:prSet presAssocID="{950D6088-492F-4179-BA0A-86861F865C63}" presName="vertSpace2a" presStyleCnt="0"/>
      <dgm:spPr/>
    </dgm:pt>
    <dgm:pt modelId="{7920BD8A-B46E-4516-8FFD-6AD01E8CFAF3}" type="pres">
      <dgm:prSet presAssocID="{950D6088-492F-4179-BA0A-86861F865C63}" presName="horz2" presStyleCnt="0"/>
      <dgm:spPr/>
    </dgm:pt>
    <dgm:pt modelId="{A010E292-4210-4B6D-A67B-80C8DADC22C7}" type="pres">
      <dgm:prSet presAssocID="{950D6088-492F-4179-BA0A-86861F865C63}" presName="horzSpace2" presStyleCnt="0"/>
      <dgm:spPr/>
    </dgm:pt>
    <dgm:pt modelId="{CDC0247C-B047-413C-B6D4-3516663D35C7}" type="pres">
      <dgm:prSet presAssocID="{950D6088-492F-4179-BA0A-86861F865C63}" presName="tx2" presStyleLbl="revTx" presStyleIdx="1" presStyleCnt="8" custScaleX="164694"/>
      <dgm:spPr/>
    </dgm:pt>
    <dgm:pt modelId="{D4E45BB8-8C92-49A6-9B4B-4F166A5BFFA7}" type="pres">
      <dgm:prSet presAssocID="{950D6088-492F-4179-BA0A-86861F865C63}" presName="vert2" presStyleCnt="0"/>
      <dgm:spPr/>
    </dgm:pt>
    <dgm:pt modelId="{EB385196-7349-48D5-BE24-0FB93CC57A5B}" type="pres">
      <dgm:prSet presAssocID="{950D6088-492F-4179-BA0A-86861F865C63}" presName="thinLine2b" presStyleLbl="callout" presStyleIdx="0" presStyleCnt="6"/>
      <dgm:spPr/>
    </dgm:pt>
    <dgm:pt modelId="{7A96745C-F349-4167-B0D0-D4935D8DCA50}" type="pres">
      <dgm:prSet presAssocID="{950D6088-492F-4179-BA0A-86861F865C63}" presName="vertSpace2b" presStyleCnt="0"/>
      <dgm:spPr/>
    </dgm:pt>
    <dgm:pt modelId="{F02B57EB-EF17-45AA-9D9E-BBDDA2104672}" type="pres">
      <dgm:prSet presAssocID="{640BA478-1FC4-4555-8BBD-A479D11B751D}" presName="horz2" presStyleCnt="0"/>
      <dgm:spPr/>
    </dgm:pt>
    <dgm:pt modelId="{29CD95ED-0A68-42E2-A66F-0BCDD9D16935}" type="pres">
      <dgm:prSet presAssocID="{640BA478-1FC4-4555-8BBD-A479D11B751D}" presName="horzSpace2" presStyleCnt="0"/>
      <dgm:spPr/>
    </dgm:pt>
    <dgm:pt modelId="{C6B0614F-8629-4EC2-8662-82EDCE741E0B}" type="pres">
      <dgm:prSet presAssocID="{640BA478-1FC4-4555-8BBD-A479D11B751D}" presName="tx2" presStyleLbl="revTx" presStyleIdx="2" presStyleCnt="8" custScaleX="155306"/>
      <dgm:spPr/>
    </dgm:pt>
    <dgm:pt modelId="{BA6E17D6-2F79-45E8-891E-1C465C9A2CE7}" type="pres">
      <dgm:prSet presAssocID="{640BA478-1FC4-4555-8BBD-A479D11B751D}" presName="vert2" presStyleCnt="0"/>
      <dgm:spPr/>
    </dgm:pt>
    <dgm:pt modelId="{8783DC24-1F7C-4359-A83E-EB377E08B0C3}" type="pres">
      <dgm:prSet presAssocID="{E42C0513-AD13-4E71-A3A0-8896967C9682}" presName="horz3" presStyleCnt="0"/>
      <dgm:spPr/>
    </dgm:pt>
    <dgm:pt modelId="{A6BCBE5D-EF11-40E7-8A98-23E5F05E30A2}" type="pres">
      <dgm:prSet presAssocID="{E42C0513-AD13-4E71-A3A0-8896967C9682}" presName="horzSpace3" presStyleCnt="0"/>
      <dgm:spPr/>
    </dgm:pt>
    <dgm:pt modelId="{67BCEB56-04F9-41BF-AB89-8C41159BFCFA}" type="pres">
      <dgm:prSet presAssocID="{E42C0513-AD13-4E71-A3A0-8896967C9682}" presName="tx3" presStyleLbl="revTx" presStyleIdx="3" presStyleCnt="8"/>
      <dgm:spPr/>
    </dgm:pt>
    <dgm:pt modelId="{9785969E-654C-4219-AE33-E0509B49A139}" type="pres">
      <dgm:prSet presAssocID="{E42C0513-AD13-4E71-A3A0-8896967C9682}" presName="vert3" presStyleCnt="0"/>
      <dgm:spPr/>
    </dgm:pt>
    <dgm:pt modelId="{7EAA0300-ECF9-4B99-97FB-64BBBFF04681}" type="pres">
      <dgm:prSet presAssocID="{320F5377-8D73-4547-9C39-1E9BBF502A55}" presName="thinLine3" presStyleLbl="callout" presStyleIdx="1" presStyleCnt="6"/>
      <dgm:spPr/>
    </dgm:pt>
    <dgm:pt modelId="{353D5C0D-83FB-407A-9B04-4FFDE518AE39}" type="pres">
      <dgm:prSet presAssocID="{785186E9-22F9-4C8C-A85F-10F8CEA66976}" presName="horz3" presStyleCnt="0"/>
      <dgm:spPr/>
    </dgm:pt>
    <dgm:pt modelId="{CEB46647-8E49-42D4-906A-570F8FA42BAA}" type="pres">
      <dgm:prSet presAssocID="{785186E9-22F9-4C8C-A85F-10F8CEA66976}" presName="horzSpace3" presStyleCnt="0"/>
      <dgm:spPr/>
    </dgm:pt>
    <dgm:pt modelId="{3CB10D6F-F1D7-471B-9DA2-5928ED83C9C2}" type="pres">
      <dgm:prSet presAssocID="{785186E9-22F9-4C8C-A85F-10F8CEA66976}" presName="tx3" presStyleLbl="revTx" presStyleIdx="4" presStyleCnt="8"/>
      <dgm:spPr/>
    </dgm:pt>
    <dgm:pt modelId="{804BA4A7-92F2-42F3-9FC6-8554F3BBC0ED}" type="pres">
      <dgm:prSet presAssocID="{785186E9-22F9-4C8C-A85F-10F8CEA66976}" presName="vert3" presStyleCnt="0"/>
      <dgm:spPr/>
    </dgm:pt>
    <dgm:pt modelId="{CDCE4E09-C398-48ED-A875-C821CDD7123F}" type="pres">
      <dgm:prSet presAssocID="{2A469711-0DA5-4006-AEE5-DFFC14D07EE7}" presName="thinLine3" presStyleLbl="callout" presStyleIdx="2" presStyleCnt="6"/>
      <dgm:spPr/>
    </dgm:pt>
    <dgm:pt modelId="{7525DEA5-C45E-41AF-82A1-313115B27709}" type="pres">
      <dgm:prSet presAssocID="{AB4EDF54-3E30-406C-BF47-818D1149289A}" presName="horz3" presStyleCnt="0"/>
      <dgm:spPr/>
    </dgm:pt>
    <dgm:pt modelId="{C12DBD12-F54A-45E8-B5C3-4A26F3E4DA57}" type="pres">
      <dgm:prSet presAssocID="{AB4EDF54-3E30-406C-BF47-818D1149289A}" presName="horzSpace3" presStyleCnt="0"/>
      <dgm:spPr/>
    </dgm:pt>
    <dgm:pt modelId="{6CF1EB2C-D8AB-4F93-8440-F53598BF5D4B}" type="pres">
      <dgm:prSet presAssocID="{AB4EDF54-3E30-406C-BF47-818D1149289A}" presName="tx3" presStyleLbl="revTx" presStyleIdx="5" presStyleCnt="8"/>
      <dgm:spPr/>
    </dgm:pt>
    <dgm:pt modelId="{814B6326-4D31-4EC6-8D46-9DC6745DCB03}" type="pres">
      <dgm:prSet presAssocID="{AB4EDF54-3E30-406C-BF47-818D1149289A}" presName="vert3" presStyleCnt="0"/>
      <dgm:spPr/>
    </dgm:pt>
    <dgm:pt modelId="{F7C003CA-0562-45DB-A4C7-793F9C2F4EA1}" type="pres">
      <dgm:prSet presAssocID="{6107E2A5-6D2A-4705-9BF4-D04BF416631C}" presName="thinLine3" presStyleLbl="callout" presStyleIdx="3" presStyleCnt="6"/>
      <dgm:spPr/>
    </dgm:pt>
    <dgm:pt modelId="{AB07F321-E7D3-48E4-A693-5E1541255206}" type="pres">
      <dgm:prSet presAssocID="{F91D87C8-79AF-4226-80CE-1F84B6D19C97}" presName="horz3" presStyleCnt="0"/>
      <dgm:spPr/>
    </dgm:pt>
    <dgm:pt modelId="{9F2FE2D7-7A71-4641-B353-D15A8457222E}" type="pres">
      <dgm:prSet presAssocID="{F91D87C8-79AF-4226-80CE-1F84B6D19C97}" presName="horzSpace3" presStyleCnt="0"/>
      <dgm:spPr/>
    </dgm:pt>
    <dgm:pt modelId="{BE6FC6F4-3D97-4354-9CC0-EAA1EEB2EC82}" type="pres">
      <dgm:prSet presAssocID="{F91D87C8-79AF-4226-80CE-1F84B6D19C97}" presName="tx3" presStyleLbl="revTx" presStyleIdx="6" presStyleCnt="8"/>
      <dgm:spPr/>
    </dgm:pt>
    <dgm:pt modelId="{3EBDF20A-B95B-4FA0-8CFE-5108203852FD}" type="pres">
      <dgm:prSet presAssocID="{F91D87C8-79AF-4226-80CE-1F84B6D19C97}" presName="vert3" presStyleCnt="0"/>
      <dgm:spPr/>
    </dgm:pt>
    <dgm:pt modelId="{1C8AA808-2C6A-49CF-B027-ADFF74342ABB}" type="pres">
      <dgm:prSet presAssocID="{640BA478-1FC4-4555-8BBD-A479D11B751D}" presName="thinLine2b" presStyleLbl="callout" presStyleIdx="4" presStyleCnt="6"/>
      <dgm:spPr/>
    </dgm:pt>
    <dgm:pt modelId="{A7355E87-6E42-4D72-96A6-74AFE044520D}" type="pres">
      <dgm:prSet presAssocID="{640BA478-1FC4-4555-8BBD-A479D11B751D}" presName="vertSpace2b" presStyleCnt="0"/>
      <dgm:spPr/>
    </dgm:pt>
    <dgm:pt modelId="{0C483138-BB94-4984-B849-47D614912FAA}" type="pres">
      <dgm:prSet presAssocID="{4C00092D-6C3B-4817-BBFF-57BB2D04F96B}" presName="horz2" presStyleCnt="0"/>
      <dgm:spPr/>
    </dgm:pt>
    <dgm:pt modelId="{5FD99F3F-87A6-464F-BFEF-A06AC60023BA}" type="pres">
      <dgm:prSet presAssocID="{4C00092D-6C3B-4817-BBFF-57BB2D04F96B}" presName="horzSpace2" presStyleCnt="0"/>
      <dgm:spPr/>
    </dgm:pt>
    <dgm:pt modelId="{C8375E98-55C9-4BBB-8342-657F6C0EE2A2}" type="pres">
      <dgm:prSet presAssocID="{4C00092D-6C3B-4817-BBFF-57BB2D04F96B}" presName="tx2" presStyleLbl="revTx" presStyleIdx="7" presStyleCnt="8"/>
      <dgm:spPr/>
    </dgm:pt>
    <dgm:pt modelId="{E33FAA84-2AD5-4E58-B6EA-643C7CAEDA25}" type="pres">
      <dgm:prSet presAssocID="{4C00092D-6C3B-4817-BBFF-57BB2D04F96B}" presName="vert2" presStyleCnt="0"/>
      <dgm:spPr/>
    </dgm:pt>
    <dgm:pt modelId="{A7C277EA-11D7-4B26-8283-AEADEC33288E}" type="pres">
      <dgm:prSet presAssocID="{4C00092D-6C3B-4817-BBFF-57BB2D04F96B}" presName="thinLine2b" presStyleLbl="callout" presStyleIdx="5" presStyleCnt="6"/>
      <dgm:spPr/>
    </dgm:pt>
    <dgm:pt modelId="{11793482-9E2A-4481-911F-428E78CAD62C}" type="pres">
      <dgm:prSet presAssocID="{4C00092D-6C3B-4817-BBFF-57BB2D04F96B}" presName="vertSpace2b" presStyleCnt="0"/>
      <dgm:spPr/>
    </dgm:pt>
  </dgm:ptLst>
  <dgm:cxnLst>
    <dgm:cxn modelId="{D8CD271D-1C28-497B-9627-CC03EE6974E4}" srcId="{22CD427B-6EFC-4AF3-9731-E858E45282D1}" destId="{4C00092D-6C3B-4817-BBFF-57BB2D04F96B}" srcOrd="2" destOrd="0" parTransId="{39F5EEAF-57A0-4756-847F-EA88717E0C26}" sibTransId="{C6AD132A-DCEF-47C3-B534-386D93EA0DD7}"/>
    <dgm:cxn modelId="{18680D25-9666-409D-9F3C-E817583DC219}" type="presOf" srcId="{640BA478-1FC4-4555-8BBD-A479D11B751D}" destId="{C6B0614F-8629-4EC2-8662-82EDCE741E0B}" srcOrd="0" destOrd="0" presId="urn:microsoft.com/office/officeart/2008/layout/LinedList"/>
    <dgm:cxn modelId="{23163B35-D3C1-4195-BD3D-E825D18A41E5}" type="presOf" srcId="{E42C0513-AD13-4E71-A3A0-8896967C9682}" destId="{67BCEB56-04F9-41BF-AB89-8C41159BFCFA}" srcOrd="0" destOrd="0" presId="urn:microsoft.com/office/officeart/2008/layout/LinedList"/>
    <dgm:cxn modelId="{FE72C13C-BC20-49C2-9261-5D8E34E9D42B}" srcId="{22CD427B-6EFC-4AF3-9731-E858E45282D1}" destId="{950D6088-492F-4179-BA0A-86861F865C63}" srcOrd="0" destOrd="0" parTransId="{AA8B5C49-66EA-49F5-AB52-BE96EDA8C5C0}" sibTransId="{74A64AE8-7CDC-4DC3-9770-E9B1B891FE13}"/>
    <dgm:cxn modelId="{FEC9295E-EC96-4A2C-942E-A273BCFAAB2F}" type="presOf" srcId="{4C00092D-6C3B-4817-BBFF-57BB2D04F96B}" destId="{C8375E98-55C9-4BBB-8342-657F6C0EE2A2}" srcOrd="0" destOrd="0" presId="urn:microsoft.com/office/officeart/2008/layout/LinedList"/>
    <dgm:cxn modelId="{2E169160-234B-4CB0-A8A9-56CBE30CCEDB}" srcId="{640BA478-1FC4-4555-8BBD-A479D11B751D}" destId="{E42C0513-AD13-4E71-A3A0-8896967C9682}" srcOrd="0" destOrd="0" parTransId="{AED5584D-B965-4286-97FD-1E12D86CDE30}" sibTransId="{320F5377-8D73-4547-9C39-1E9BBF502A55}"/>
    <dgm:cxn modelId="{DCE08D4E-67D6-4E98-84ED-2EFD12211FEC}" type="presOf" srcId="{950D6088-492F-4179-BA0A-86861F865C63}" destId="{CDC0247C-B047-413C-B6D4-3516663D35C7}" srcOrd="0" destOrd="0" presId="urn:microsoft.com/office/officeart/2008/layout/LinedList"/>
    <dgm:cxn modelId="{504C964F-B8C3-46D5-A4FC-E9CFB67AC6FB}" type="presOf" srcId="{22CD427B-6EFC-4AF3-9731-E858E45282D1}" destId="{CFEF7BA1-5760-4DF0-9FAD-3DE4EAC53BF9}" srcOrd="0" destOrd="0" presId="urn:microsoft.com/office/officeart/2008/layout/LinedList"/>
    <dgm:cxn modelId="{F2607773-518F-45D9-A62C-D5561C47DD56}" srcId="{640BA478-1FC4-4555-8BBD-A479D11B751D}" destId="{F91D87C8-79AF-4226-80CE-1F84B6D19C97}" srcOrd="3" destOrd="0" parTransId="{2A5FADED-3D41-4AB5-A28C-C054D98F7303}" sibTransId="{7ED102D7-1AAE-4DB1-BF8C-902D82E0FAE5}"/>
    <dgm:cxn modelId="{423BFB79-A46A-4A37-A54F-5846BB84C347}" srcId="{1E5ACBF0-C286-4BE6-8CFF-7D4D9F5120E9}" destId="{22CD427B-6EFC-4AF3-9731-E858E45282D1}" srcOrd="0" destOrd="0" parTransId="{D79EBCAD-7819-4904-B81B-6B6BEC8545A0}" sibTransId="{4782E25F-1F13-4533-99DD-25095F59DE29}"/>
    <dgm:cxn modelId="{7F6EA787-0CDA-4270-9531-0986D8A1E2F6}" srcId="{22CD427B-6EFC-4AF3-9731-E858E45282D1}" destId="{640BA478-1FC4-4555-8BBD-A479D11B751D}" srcOrd="1" destOrd="0" parTransId="{2D81E0D1-ECDC-4D0F-AF3D-FA0D49D5CB31}" sibTransId="{C1B36488-5A65-46C9-9049-845890686B60}"/>
    <dgm:cxn modelId="{B085C689-451A-4763-9B87-49F04EFB2E5B}" srcId="{640BA478-1FC4-4555-8BBD-A479D11B751D}" destId="{785186E9-22F9-4C8C-A85F-10F8CEA66976}" srcOrd="1" destOrd="0" parTransId="{596B1969-C2E1-44D9-AF3B-F1D9692615D0}" sibTransId="{2A469711-0DA5-4006-AEE5-DFFC14D07EE7}"/>
    <dgm:cxn modelId="{1D9FB194-0EED-45B5-BD51-CD3505C4773C}" type="presOf" srcId="{785186E9-22F9-4C8C-A85F-10F8CEA66976}" destId="{3CB10D6F-F1D7-471B-9DA2-5928ED83C9C2}" srcOrd="0" destOrd="0" presId="urn:microsoft.com/office/officeart/2008/layout/LinedList"/>
    <dgm:cxn modelId="{895A309D-840E-456A-AA44-A14CABA5D32F}" type="presOf" srcId="{F91D87C8-79AF-4226-80CE-1F84B6D19C97}" destId="{BE6FC6F4-3D97-4354-9CC0-EAA1EEB2EC82}" srcOrd="0" destOrd="0" presId="urn:microsoft.com/office/officeart/2008/layout/LinedList"/>
    <dgm:cxn modelId="{E07EBBBE-13E1-4743-AB49-806A58D2458D}" type="presOf" srcId="{1E5ACBF0-C286-4BE6-8CFF-7D4D9F5120E9}" destId="{6123E3F9-E757-4DAE-8223-558246FB1893}" srcOrd="0" destOrd="0" presId="urn:microsoft.com/office/officeart/2008/layout/LinedList"/>
    <dgm:cxn modelId="{FD121ECB-3744-436D-8722-D0C744C4B310}" type="presOf" srcId="{AB4EDF54-3E30-406C-BF47-818D1149289A}" destId="{6CF1EB2C-D8AB-4F93-8440-F53598BF5D4B}" srcOrd="0" destOrd="0" presId="urn:microsoft.com/office/officeart/2008/layout/LinedList"/>
    <dgm:cxn modelId="{51BABDE7-D961-48B3-A80E-C10075312A32}" srcId="{640BA478-1FC4-4555-8BBD-A479D11B751D}" destId="{AB4EDF54-3E30-406C-BF47-818D1149289A}" srcOrd="2" destOrd="0" parTransId="{E55F9355-9284-4B6E-A075-A15F04F8E871}" sibTransId="{6107E2A5-6D2A-4705-9BF4-D04BF416631C}"/>
    <dgm:cxn modelId="{2167F1A3-82E2-4EA2-9DFF-5CF532DB47F0}" type="presParOf" srcId="{6123E3F9-E757-4DAE-8223-558246FB1893}" destId="{A410428C-68ED-41E0-AF14-327FC1107EB1}" srcOrd="0" destOrd="0" presId="urn:microsoft.com/office/officeart/2008/layout/LinedList"/>
    <dgm:cxn modelId="{2E0890AA-1C04-4C3F-98A5-0458C8718C49}" type="presParOf" srcId="{6123E3F9-E757-4DAE-8223-558246FB1893}" destId="{E0DC1F04-108D-49A7-873B-E9A9B6B7B407}" srcOrd="1" destOrd="0" presId="urn:microsoft.com/office/officeart/2008/layout/LinedList"/>
    <dgm:cxn modelId="{984F18DB-CB45-4990-A394-ED3D430B11A3}" type="presParOf" srcId="{E0DC1F04-108D-49A7-873B-E9A9B6B7B407}" destId="{CFEF7BA1-5760-4DF0-9FAD-3DE4EAC53BF9}" srcOrd="0" destOrd="0" presId="urn:microsoft.com/office/officeart/2008/layout/LinedList"/>
    <dgm:cxn modelId="{A6E128BA-D8C8-4B4B-BAC0-4867F74AE6AB}" type="presParOf" srcId="{E0DC1F04-108D-49A7-873B-E9A9B6B7B407}" destId="{4901F8C5-7A69-4406-9523-211C39FB93F0}" srcOrd="1" destOrd="0" presId="urn:microsoft.com/office/officeart/2008/layout/LinedList"/>
    <dgm:cxn modelId="{9E0F6B6A-7657-4C81-9BBC-182473C92E1F}" type="presParOf" srcId="{4901F8C5-7A69-4406-9523-211C39FB93F0}" destId="{1FACC2AD-C69C-4BF5-824D-BC8BB1788AED}" srcOrd="0" destOrd="0" presId="urn:microsoft.com/office/officeart/2008/layout/LinedList"/>
    <dgm:cxn modelId="{78020990-5DCE-4E6D-8BDF-7B0250785CF8}" type="presParOf" srcId="{4901F8C5-7A69-4406-9523-211C39FB93F0}" destId="{7920BD8A-B46E-4516-8FFD-6AD01E8CFAF3}" srcOrd="1" destOrd="0" presId="urn:microsoft.com/office/officeart/2008/layout/LinedList"/>
    <dgm:cxn modelId="{4C2FDA87-904E-4CAD-B8D7-9A43284DE044}" type="presParOf" srcId="{7920BD8A-B46E-4516-8FFD-6AD01E8CFAF3}" destId="{A010E292-4210-4B6D-A67B-80C8DADC22C7}" srcOrd="0" destOrd="0" presId="urn:microsoft.com/office/officeart/2008/layout/LinedList"/>
    <dgm:cxn modelId="{F3B2E418-4D2E-42DE-B72D-E4DE2ED179C4}" type="presParOf" srcId="{7920BD8A-B46E-4516-8FFD-6AD01E8CFAF3}" destId="{CDC0247C-B047-413C-B6D4-3516663D35C7}" srcOrd="1" destOrd="0" presId="urn:microsoft.com/office/officeart/2008/layout/LinedList"/>
    <dgm:cxn modelId="{615358F6-A429-4164-8470-7F6057F84B6F}" type="presParOf" srcId="{7920BD8A-B46E-4516-8FFD-6AD01E8CFAF3}" destId="{D4E45BB8-8C92-49A6-9B4B-4F166A5BFFA7}" srcOrd="2" destOrd="0" presId="urn:microsoft.com/office/officeart/2008/layout/LinedList"/>
    <dgm:cxn modelId="{BE7B3F1A-865A-4AFA-BA76-ABA796F63B98}" type="presParOf" srcId="{4901F8C5-7A69-4406-9523-211C39FB93F0}" destId="{EB385196-7349-48D5-BE24-0FB93CC57A5B}" srcOrd="2" destOrd="0" presId="urn:microsoft.com/office/officeart/2008/layout/LinedList"/>
    <dgm:cxn modelId="{10E4D38C-7DAE-4BF8-9B91-E92D786F34FE}" type="presParOf" srcId="{4901F8C5-7A69-4406-9523-211C39FB93F0}" destId="{7A96745C-F349-4167-B0D0-D4935D8DCA50}" srcOrd="3" destOrd="0" presId="urn:microsoft.com/office/officeart/2008/layout/LinedList"/>
    <dgm:cxn modelId="{CCD0E9C8-EB07-4542-AB0F-AA8E8F278EC1}" type="presParOf" srcId="{4901F8C5-7A69-4406-9523-211C39FB93F0}" destId="{F02B57EB-EF17-45AA-9D9E-BBDDA2104672}" srcOrd="4" destOrd="0" presId="urn:microsoft.com/office/officeart/2008/layout/LinedList"/>
    <dgm:cxn modelId="{632CA863-F2A4-4720-82CD-4174BBA36744}" type="presParOf" srcId="{F02B57EB-EF17-45AA-9D9E-BBDDA2104672}" destId="{29CD95ED-0A68-42E2-A66F-0BCDD9D16935}" srcOrd="0" destOrd="0" presId="urn:microsoft.com/office/officeart/2008/layout/LinedList"/>
    <dgm:cxn modelId="{218B86CB-5E92-40DD-A0DA-7B16A410E553}" type="presParOf" srcId="{F02B57EB-EF17-45AA-9D9E-BBDDA2104672}" destId="{C6B0614F-8629-4EC2-8662-82EDCE741E0B}" srcOrd="1" destOrd="0" presId="urn:microsoft.com/office/officeart/2008/layout/LinedList"/>
    <dgm:cxn modelId="{F7A5FD2F-908E-4AF2-934F-D3EAED6C2E9E}" type="presParOf" srcId="{F02B57EB-EF17-45AA-9D9E-BBDDA2104672}" destId="{BA6E17D6-2F79-45E8-891E-1C465C9A2CE7}" srcOrd="2" destOrd="0" presId="urn:microsoft.com/office/officeart/2008/layout/LinedList"/>
    <dgm:cxn modelId="{813EEC71-BF4D-4703-94E6-F7A0B94219BB}" type="presParOf" srcId="{BA6E17D6-2F79-45E8-891E-1C465C9A2CE7}" destId="{8783DC24-1F7C-4359-A83E-EB377E08B0C3}" srcOrd="0" destOrd="0" presId="urn:microsoft.com/office/officeart/2008/layout/LinedList"/>
    <dgm:cxn modelId="{E5E33F01-F889-43A5-AC83-39ACEE3BD9EF}" type="presParOf" srcId="{8783DC24-1F7C-4359-A83E-EB377E08B0C3}" destId="{A6BCBE5D-EF11-40E7-8A98-23E5F05E30A2}" srcOrd="0" destOrd="0" presId="urn:microsoft.com/office/officeart/2008/layout/LinedList"/>
    <dgm:cxn modelId="{2EB32DE4-15F3-42A0-8028-C4C62DEC9906}" type="presParOf" srcId="{8783DC24-1F7C-4359-A83E-EB377E08B0C3}" destId="{67BCEB56-04F9-41BF-AB89-8C41159BFCFA}" srcOrd="1" destOrd="0" presId="urn:microsoft.com/office/officeart/2008/layout/LinedList"/>
    <dgm:cxn modelId="{114E9CAF-882F-4DF4-817B-3D351D733820}" type="presParOf" srcId="{8783DC24-1F7C-4359-A83E-EB377E08B0C3}" destId="{9785969E-654C-4219-AE33-E0509B49A139}" srcOrd="2" destOrd="0" presId="urn:microsoft.com/office/officeart/2008/layout/LinedList"/>
    <dgm:cxn modelId="{0F67609A-CA53-4378-9F55-EC5006C6A33A}" type="presParOf" srcId="{BA6E17D6-2F79-45E8-891E-1C465C9A2CE7}" destId="{7EAA0300-ECF9-4B99-97FB-64BBBFF04681}" srcOrd="1" destOrd="0" presId="urn:microsoft.com/office/officeart/2008/layout/LinedList"/>
    <dgm:cxn modelId="{1520A010-490B-41A0-AC4A-AE415A5B8AC1}" type="presParOf" srcId="{BA6E17D6-2F79-45E8-891E-1C465C9A2CE7}" destId="{353D5C0D-83FB-407A-9B04-4FFDE518AE39}" srcOrd="2" destOrd="0" presId="urn:microsoft.com/office/officeart/2008/layout/LinedList"/>
    <dgm:cxn modelId="{E963B3B7-C391-4450-99B5-B2C4690BCD6B}" type="presParOf" srcId="{353D5C0D-83FB-407A-9B04-4FFDE518AE39}" destId="{CEB46647-8E49-42D4-906A-570F8FA42BAA}" srcOrd="0" destOrd="0" presId="urn:microsoft.com/office/officeart/2008/layout/LinedList"/>
    <dgm:cxn modelId="{EFAD5D24-039E-4753-BCBB-68DE277FA06C}" type="presParOf" srcId="{353D5C0D-83FB-407A-9B04-4FFDE518AE39}" destId="{3CB10D6F-F1D7-471B-9DA2-5928ED83C9C2}" srcOrd="1" destOrd="0" presId="urn:microsoft.com/office/officeart/2008/layout/LinedList"/>
    <dgm:cxn modelId="{DFBD2D30-7A09-4181-BD79-3682248DF088}" type="presParOf" srcId="{353D5C0D-83FB-407A-9B04-4FFDE518AE39}" destId="{804BA4A7-92F2-42F3-9FC6-8554F3BBC0ED}" srcOrd="2" destOrd="0" presId="urn:microsoft.com/office/officeart/2008/layout/LinedList"/>
    <dgm:cxn modelId="{E5ABFD02-6EC6-494B-A1D9-DF5B9FE3E339}" type="presParOf" srcId="{BA6E17D6-2F79-45E8-891E-1C465C9A2CE7}" destId="{CDCE4E09-C398-48ED-A875-C821CDD7123F}" srcOrd="3" destOrd="0" presId="urn:microsoft.com/office/officeart/2008/layout/LinedList"/>
    <dgm:cxn modelId="{4AC91CA6-3644-4205-9E5C-4E88802704C2}" type="presParOf" srcId="{BA6E17D6-2F79-45E8-891E-1C465C9A2CE7}" destId="{7525DEA5-C45E-41AF-82A1-313115B27709}" srcOrd="4" destOrd="0" presId="urn:microsoft.com/office/officeart/2008/layout/LinedList"/>
    <dgm:cxn modelId="{9BCE6B5E-FD2B-4FE0-BE6B-A8C204A432C6}" type="presParOf" srcId="{7525DEA5-C45E-41AF-82A1-313115B27709}" destId="{C12DBD12-F54A-45E8-B5C3-4A26F3E4DA57}" srcOrd="0" destOrd="0" presId="urn:microsoft.com/office/officeart/2008/layout/LinedList"/>
    <dgm:cxn modelId="{2D5D1713-923A-4FF3-A5E6-C878CD330322}" type="presParOf" srcId="{7525DEA5-C45E-41AF-82A1-313115B27709}" destId="{6CF1EB2C-D8AB-4F93-8440-F53598BF5D4B}" srcOrd="1" destOrd="0" presId="urn:microsoft.com/office/officeart/2008/layout/LinedList"/>
    <dgm:cxn modelId="{9B8A0853-DE4B-45A8-875F-9EF40753F1E3}" type="presParOf" srcId="{7525DEA5-C45E-41AF-82A1-313115B27709}" destId="{814B6326-4D31-4EC6-8D46-9DC6745DCB03}" srcOrd="2" destOrd="0" presId="urn:microsoft.com/office/officeart/2008/layout/LinedList"/>
    <dgm:cxn modelId="{B0700051-58A4-4298-82DC-C895EC6AFBCF}" type="presParOf" srcId="{BA6E17D6-2F79-45E8-891E-1C465C9A2CE7}" destId="{F7C003CA-0562-45DB-A4C7-793F9C2F4EA1}" srcOrd="5" destOrd="0" presId="urn:microsoft.com/office/officeart/2008/layout/LinedList"/>
    <dgm:cxn modelId="{26B4DF99-CAB3-499D-8AC1-FEF2244A7462}" type="presParOf" srcId="{BA6E17D6-2F79-45E8-891E-1C465C9A2CE7}" destId="{AB07F321-E7D3-48E4-A693-5E1541255206}" srcOrd="6" destOrd="0" presId="urn:microsoft.com/office/officeart/2008/layout/LinedList"/>
    <dgm:cxn modelId="{42D3A288-04C2-496A-A202-5DEB136815C8}" type="presParOf" srcId="{AB07F321-E7D3-48E4-A693-5E1541255206}" destId="{9F2FE2D7-7A71-4641-B353-D15A8457222E}" srcOrd="0" destOrd="0" presId="urn:microsoft.com/office/officeart/2008/layout/LinedList"/>
    <dgm:cxn modelId="{8D688B0F-8A6C-41D7-A71B-D393EF7D4E72}" type="presParOf" srcId="{AB07F321-E7D3-48E4-A693-5E1541255206}" destId="{BE6FC6F4-3D97-4354-9CC0-EAA1EEB2EC82}" srcOrd="1" destOrd="0" presId="urn:microsoft.com/office/officeart/2008/layout/LinedList"/>
    <dgm:cxn modelId="{621F41C4-CF70-4B5C-975E-697DE6162AC7}" type="presParOf" srcId="{AB07F321-E7D3-48E4-A693-5E1541255206}" destId="{3EBDF20A-B95B-4FA0-8CFE-5108203852FD}" srcOrd="2" destOrd="0" presId="urn:microsoft.com/office/officeart/2008/layout/LinedList"/>
    <dgm:cxn modelId="{03FBA3CB-AF07-4254-BE6A-5A4C7063EABE}" type="presParOf" srcId="{4901F8C5-7A69-4406-9523-211C39FB93F0}" destId="{1C8AA808-2C6A-49CF-B027-ADFF74342ABB}" srcOrd="5" destOrd="0" presId="urn:microsoft.com/office/officeart/2008/layout/LinedList"/>
    <dgm:cxn modelId="{BA374B2F-6FF4-4728-BC04-E76BD72EA680}" type="presParOf" srcId="{4901F8C5-7A69-4406-9523-211C39FB93F0}" destId="{A7355E87-6E42-4D72-96A6-74AFE044520D}" srcOrd="6" destOrd="0" presId="urn:microsoft.com/office/officeart/2008/layout/LinedList"/>
    <dgm:cxn modelId="{49277E33-3671-4201-B2DE-82D544A769BF}" type="presParOf" srcId="{4901F8C5-7A69-4406-9523-211C39FB93F0}" destId="{0C483138-BB94-4984-B849-47D614912FAA}" srcOrd="7" destOrd="0" presId="urn:microsoft.com/office/officeart/2008/layout/LinedList"/>
    <dgm:cxn modelId="{3A218A97-E0EB-48BD-A551-8534FE87EDF9}" type="presParOf" srcId="{0C483138-BB94-4984-B849-47D614912FAA}" destId="{5FD99F3F-87A6-464F-BFEF-A06AC60023BA}" srcOrd="0" destOrd="0" presId="urn:microsoft.com/office/officeart/2008/layout/LinedList"/>
    <dgm:cxn modelId="{F1C82FBE-3AB3-49DD-821E-256C4F7B5B3A}" type="presParOf" srcId="{0C483138-BB94-4984-B849-47D614912FAA}" destId="{C8375E98-55C9-4BBB-8342-657F6C0EE2A2}" srcOrd="1" destOrd="0" presId="urn:microsoft.com/office/officeart/2008/layout/LinedList"/>
    <dgm:cxn modelId="{78992BF5-0841-4EC3-8E22-14F9AAF6E414}" type="presParOf" srcId="{0C483138-BB94-4984-B849-47D614912FAA}" destId="{E33FAA84-2AD5-4E58-B6EA-643C7CAEDA25}" srcOrd="2" destOrd="0" presId="urn:microsoft.com/office/officeart/2008/layout/LinedList"/>
    <dgm:cxn modelId="{627E7DC9-DEC1-4784-9548-B4EBD4063482}" type="presParOf" srcId="{4901F8C5-7A69-4406-9523-211C39FB93F0}" destId="{A7C277EA-11D7-4B26-8283-AEADEC33288E}" srcOrd="8" destOrd="0" presId="urn:microsoft.com/office/officeart/2008/layout/LinedList"/>
    <dgm:cxn modelId="{F63F4C3D-DE21-4A90-8120-37EF6560BDA0}" type="presParOf" srcId="{4901F8C5-7A69-4406-9523-211C39FB93F0}" destId="{11793482-9E2A-4481-911F-428E78CAD62C}" srcOrd="9"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E5ACBF0-C286-4BE6-8CFF-7D4D9F5120E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nl-BE"/>
        </a:p>
      </dgm:t>
    </dgm:pt>
    <dgm:pt modelId="{22CD427B-6EFC-4AF3-9731-E858E45282D1}">
      <dgm:prSet phldrT="[Tekst]" custT="1"/>
      <dgm:spPr/>
      <dgm:t>
        <a:bodyPr/>
        <a:lstStyle/>
        <a:p>
          <a:r>
            <a:rPr lang="nl-BE" sz="3600" b="1" dirty="0">
              <a:solidFill>
                <a:srgbClr val="4EA553"/>
              </a:solidFill>
            </a:rPr>
            <a:t>En ook nog … </a:t>
          </a:r>
        </a:p>
      </dgm:t>
    </dgm:pt>
    <dgm:pt modelId="{D79EBCAD-7819-4904-B81B-6B6BEC8545A0}" type="parTrans" cxnId="{423BFB79-A46A-4A37-A54F-5846BB84C347}">
      <dgm:prSet/>
      <dgm:spPr/>
      <dgm:t>
        <a:bodyPr/>
        <a:lstStyle/>
        <a:p>
          <a:endParaRPr lang="nl-BE"/>
        </a:p>
      </dgm:t>
    </dgm:pt>
    <dgm:pt modelId="{4782E25F-1F13-4533-99DD-25095F59DE29}" type="sibTrans" cxnId="{423BFB79-A46A-4A37-A54F-5846BB84C347}">
      <dgm:prSet/>
      <dgm:spPr/>
      <dgm:t>
        <a:bodyPr/>
        <a:lstStyle/>
        <a:p>
          <a:endParaRPr lang="nl-BE"/>
        </a:p>
      </dgm:t>
    </dgm:pt>
    <dgm:pt modelId="{4C00092D-6C3B-4817-BBFF-57BB2D04F96B}">
      <dgm:prSet phldrT="[Tekst]" custT="1"/>
      <dgm:spPr/>
      <dgm:t>
        <a:bodyPr/>
        <a:lstStyle/>
        <a:p>
          <a:pPr>
            <a:buFont typeface="Arial" panose="020B0604020202020204" pitchFamily="34" charset="0"/>
            <a:buChar char="•"/>
          </a:pPr>
          <a:r>
            <a:rPr lang="nl-BE" sz="3600" dirty="0"/>
            <a:t>Palliatieve thuiszorg </a:t>
          </a:r>
          <a:endParaRPr lang="nl-BE" sz="3600" b="1" dirty="0"/>
        </a:p>
      </dgm:t>
    </dgm:pt>
    <dgm:pt modelId="{39F5EEAF-57A0-4756-847F-EA88717E0C26}" type="parTrans" cxnId="{D8CD271D-1C28-497B-9627-CC03EE6974E4}">
      <dgm:prSet/>
      <dgm:spPr/>
      <dgm:t>
        <a:bodyPr/>
        <a:lstStyle/>
        <a:p>
          <a:endParaRPr lang="nl-BE"/>
        </a:p>
      </dgm:t>
    </dgm:pt>
    <dgm:pt modelId="{C6AD132A-DCEF-47C3-B534-386D93EA0DD7}" type="sibTrans" cxnId="{D8CD271D-1C28-497B-9627-CC03EE6974E4}">
      <dgm:prSet/>
      <dgm:spPr/>
      <dgm:t>
        <a:bodyPr/>
        <a:lstStyle/>
        <a:p>
          <a:endParaRPr lang="nl-BE"/>
        </a:p>
      </dgm:t>
    </dgm:pt>
    <dgm:pt modelId="{7EF542A7-597D-4978-A128-9495215FA714}">
      <dgm:prSet custT="1"/>
      <dgm:spPr/>
      <dgm:t>
        <a:bodyPr/>
        <a:lstStyle/>
        <a:p>
          <a:r>
            <a:rPr lang="nl-BE" sz="3200" dirty="0"/>
            <a:t>Palliatieve Zorgteams thuis  / ziekenhuis / WZC </a:t>
          </a:r>
        </a:p>
      </dgm:t>
    </dgm:pt>
    <dgm:pt modelId="{3D020882-674F-4548-8A7A-4610948D01CE}" type="parTrans" cxnId="{B732C8AB-B534-4543-A9D5-D06B64662775}">
      <dgm:prSet/>
      <dgm:spPr/>
      <dgm:t>
        <a:bodyPr/>
        <a:lstStyle/>
        <a:p>
          <a:endParaRPr lang="nl-BE"/>
        </a:p>
      </dgm:t>
    </dgm:pt>
    <dgm:pt modelId="{40368C74-8C54-464F-9807-5D11F9785EC9}" type="sibTrans" cxnId="{B732C8AB-B534-4543-A9D5-D06B64662775}">
      <dgm:prSet/>
      <dgm:spPr/>
      <dgm:t>
        <a:bodyPr/>
        <a:lstStyle/>
        <a:p>
          <a:endParaRPr lang="nl-BE"/>
        </a:p>
      </dgm:t>
    </dgm:pt>
    <dgm:pt modelId="{5DE0A268-FF7D-445B-A1D2-9BEDC83DBD12}">
      <dgm:prSet custT="1"/>
      <dgm:spPr/>
      <dgm:t>
        <a:bodyPr/>
        <a:lstStyle/>
        <a:p>
          <a:r>
            <a:rPr lang="nl-BE" sz="3200" dirty="0"/>
            <a:t>Dagcentra voor palliatieve zorg </a:t>
          </a:r>
        </a:p>
      </dgm:t>
    </dgm:pt>
    <dgm:pt modelId="{928B5FE5-23AB-40C4-8AC2-D547CE2D7696}" type="parTrans" cxnId="{D514F08D-3BAF-449E-8B19-48EDCE30DC81}">
      <dgm:prSet/>
      <dgm:spPr/>
      <dgm:t>
        <a:bodyPr/>
        <a:lstStyle/>
        <a:p>
          <a:endParaRPr lang="nl-BE"/>
        </a:p>
      </dgm:t>
    </dgm:pt>
    <dgm:pt modelId="{FFE7F6E6-0850-4733-A810-82578B929D05}" type="sibTrans" cxnId="{D514F08D-3BAF-449E-8B19-48EDCE30DC81}">
      <dgm:prSet/>
      <dgm:spPr/>
      <dgm:t>
        <a:bodyPr/>
        <a:lstStyle/>
        <a:p>
          <a:endParaRPr lang="nl-BE"/>
        </a:p>
      </dgm:t>
    </dgm:pt>
    <dgm:pt modelId="{6123E3F9-E757-4DAE-8223-558246FB1893}" type="pres">
      <dgm:prSet presAssocID="{1E5ACBF0-C286-4BE6-8CFF-7D4D9F5120E9}" presName="vert0" presStyleCnt="0">
        <dgm:presLayoutVars>
          <dgm:dir/>
          <dgm:animOne val="branch"/>
          <dgm:animLvl val="lvl"/>
        </dgm:presLayoutVars>
      </dgm:prSet>
      <dgm:spPr/>
    </dgm:pt>
    <dgm:pt modelId="{A410428C-68ED-41E0-AF14-327FC1107EB1}" type="pres">
      <dgm:prSet presAssocID="{22CD427B-6EFC-4AF3-9731-E858E45282D1}" presName="thickLine" presStyleLbl="alignNode1" presStyleIdx="0" presStyleCnt="1"/>
      <dgm:spPr/>
    </dgm:pt>
    <dgm:pt modelId="{E0DC1F04-108D-49A7-873B-E9A9B6B7B407}" type="pres">
      <dgm:prSet presAssocID="{22CD427B-6EFC-4AF3-9731-E858E45282D1}" presName="horz1" presStyleCnt="0"/>
      <dgm:spPr/>
    </dgm:pt>
    <dgm:pt modelId="{CFEF7BA1-5760-4DF0-9FAD-3DE4EAC53BF9}" type="pres">
      <dgm:prSet presAssocID="{22CD427B-6EFC-4AF3-9731-E858E45282D1}" presName="tx1" presStyleLbl="revTx" presStyleIdx="0" presStyleCnt="4" custScaleX="278247"/>
      <dgm:spPr/>
    </dgm:pt>
    <dgm:pt modelId="{4901F8C5-7A69-4406-9523-211C39FB93F0}" type="pres">
      <dgm:prSet presAssocID="{22CD427B-6EFC-4AF3-9731-E858E45282D1}" presName="vert1" presStyleCnt="0"/>
      <dgm:spPr/>
    </dgm:pt>
    <dgm:pt modelId="{2C562C23-1634-4E8E-A7E3-8ECA8E20958F}" type="pres">
      <dgm:prSet presAssocID="{4C00092D-6C3B-4817-BBFF-57BB2D04F96B}" presName="vertSpace2a" presStyleCnt="0"/>
      <dgm:spPr/>
    </dgm:pt>
    <dgm:pt modelId="{0C483138-BB94-4984-B849-47D614912FAA}" type="pres">
      <dgm:prSet presAssocID="{4C00092D-6C3B-4817-BBFF-57BB2D04F96B}" presName="horz2" presStyleCnt="0"/>
      <dgm:spPr/>
    </dgm:pt>
    <dgm:pt modelId="{5FD99F3F-87A6-464F-BFEF-A06AC60023BA}" type="pres">
      <dgm:prSet presAssocID="{4C00092D-6C3B-4817-BBFF-57BB2D04F96B}" presName="horzSpace2" presStyleCnt="0"/>
      <dgm:spPr/>
    </dgm:pt>
    <dgm:pt modelId="{C8375E98-55C9-4BBB-8342-657F6C0EE2A2}" type="pres">
      <dgm:prSet presAssocID="{4C00092D-6C3B-4817-BBFF-57BB2D04F96B}" presName="tx2" presStyleLbl="revTx" presStyleIdx="1" presStyleCnt="4"/>
      <dgm:spPr/>
    </dgm:pt>
    <dgm:pt modelId="{E33FAA84-2AD5-4E58-B6EA-643C7CAEDA25}" type="pres">
      <dgm:prSet presAssocID="{4C00092D-6C3B-4817-BBFF-57BB2D04F96B}" presName="vert2" presStyleCnt="0"/>
      <dgm:spPr/>
    </dgm:pt>
    <dgm:pt modelId="{A7C277EA-11D7-4B26-8283-AEADEC33288E}" type="pres">
      <dgm:prSet presAssocID="{4C00092D-6C3B-4817-BBFF-57BB2D04F96B}" presName="thinLine2b" presStyleLbl="callout" presStyleIdx="0" presStyleCnt="3"/>
      <dgm:spPr/>
    </dgm:pt>
    <dgm:pt modelId="{11793482-9E2A-4481-911F-428E78CAD62C}" type="pres">
      <dgm:prSet presAssocID="{4C00092D-6C3B-4817-BBFF-57BB2D04F96B}" presName="vertSpace2b" presStyleCnt="0"/>
      <dgm:spPr/>
    </dgm:pt>
    <dgm:pt modelId="{B0CA7713-7E8E-4998-9EBE-88FC48F8C3B6}" type="pres">
      <dgm:prSet presAssocID="{7EF542A7-597D-4978-A128-9495215FA714}" presName="horz2" presStyleCnt="0"/>
      <dgm:spPr/>
    </dgm:pt>
    <dgm:pt modelId="{281622F2-6874-49DC-B23B-435D362C9398}" type="pres">
      <dgm:prSet presAssocID="{7EF542A7-597D-4978-A128-9495215FA714}" presName="horzSpace2" presStyleCnt="0"/>
      <dgm:spPr/>
    </dgm:pt>
    <dgm:pt modelId="{BDDD9079-971E-424E-994B-B8620EBD1C77}" type="pres">
      <dgm:prSet presAssocID="{7EF542A7-597D-4978-A128-9495215FA714}" presName="tx2" presStyleLbl="revTx" presStyleIdx="2" presStyleCnt="4"/>
      <dgm:spPr/>
    </dgm:pt>
    <dgm:pt modelId="{DFF3E8FA-C625-4528-867C-DD78DCA0FC36}" type="pres">
      <dgm:prSet presAssocID="{7EF542A7-597D-4978-A128-9495215FA714}" presName="vert2" presStyleCnt="0"/>
      <dgm:spPr/>
    </dgm:pt>
    <dgm:pt modelId="{3DD5B1FF-C1B6-45BB-A71A-6C22E297A19E}" type="pres">
      <dgm:prSet presAssocID="{7EF542A7-597D-4978-A128-9495215FA714}" presName="thinLine2b" presStyleLbl="callout" presStyleIdx="1" presStyleCnt="3"/>
      <dgm:spPr/>
    </dgm:pt>
    <dgm:pt modelId="{101E1726-75DB-4BF8-A7A2-46D00DC3CF0A}" type="pres">
      <dgm:prSet presAssocID="{7EF542A7-597D-4978-A128-9495215FA714}" presName="vertSpace2b" presStyleCnt="0"/>
      <dgm:spPr/>
    </dgm:pt>
    <dgm:pt modelId="{170D48D7-734B-4E22-875A-9456FC88C665}" type="pres">
      <dgm:prSet presAssocID="{5DE0A268-FF7D-445B-A1D2-9BEDC83DBD12}" presName="horz2" presStyleCnt="0"/>
      <dgm:spPr/>
    </dgm:pt>
    <dgm:pt modelId="{F3FDE483-860B-4221-94EB-8989FBD5B44D}" type="pres">
      <dgm:prSet presAssocID="{5DE0A268-FF7D-445B-A1D2-9BEDC83DBD12}" presName="horzSpace2" presStyleCnt="0"/>
      <dgm:spPr/>
    </dgm:pt>
    <dgm:pt modelId="{959A1C12-2F1D-424E-9DCF-46ED7E2C5A3C}" type="pres">
      <dgm:prSet presAssocID="{5DE0A268-FF7D-445B-A1D2-9BEDC83DBD12}" presName="tx2" presStyleLbl="revTx" presStyleIdx="3" presStyleCnt="4"/>
      <dgm:spPr/>
    </dgm:pt>
    <dgm:pt modelId="{6EB912CC-F2CD-4D49-BC32-8A8D77E68514}" type="pres">
      <dgm:prSet presAssocID="{5DE0A268-FF7D-445B-A1D2-9BEDC83DBD12}" presName="vert2" presStyleCnt="0"/>
      <dgm:spPr/>
    </dgm:pt>
    <dgm:pt modelId="{2A617CF7-B109-4D55-97EB-DC4CB01CE308}" type="pres">
      <dgm:prSet presAssocID="{5DE0A268-FF7D-445B-A1D2-9BEDC83DBD12}" presName="thinLine2b" presStyleLbl="callout" presStyleIdx="2" presStyleCnt="3"/>
      <dgm:spPr/>
    </dgm:pt>
    <dgm:pt modelId="{ECB376A7-968B-4116-9A34-EC1F9213DD1D}" type="pres">
      <dgm:prSet presAssocID="{5DE0A268-FF7D-445B-A1D2-9BEDC83DBD12}" presName="vertSpace2b" presStyleCnt="0"/>
      <dgm:spPr/>
    </dgm:pt>
  </dgm:ptLst>
  <dgm:cxnLst>
    <dgm:cxn modelId="{D8CD271D-1C28-497B-9627-CC03EE6974E4}" srcId="{22CD427B-6EFC-4AF3-9731-E858E45282D1}" destId="{4C00092D-6C3B-4817-BBFF-57BB2D04F96B}" srcOrd="0" destOrd="0" parTransId="{39F5EEAF-57A0-4756-847F-EA88717E0C26}" sibTransId="{C6AD132A-DCEF-47C3-B534-386D93EA0DD7}"/>
    <dgm:cxn modelId="{8EC96D23-A5A5-4F8C-9D1B-5923FC407E7E}" type="presOf" srcId="{7EF542A7-597D-4978-A128-9495215FA714}" destId="{BDDD9079-971E-424E-994B-B8620EBD1C77}" srcOrd="0" destOrd="0" presId="urn:microsoft.com/office/officeart/2008/layout/LinedList"/>
    <dgm:cxn modelId="{FEC9295E-EC96-4A2C-942E-A273BCFAAB2F}" type="presOf" srcId="{4C00092D-6C3B-4817-BBFF-57BB2D04F96B}" destId="{C8375E98-55C9-4BBB-8342-657F6C0EE2A2}" srcOrd="0" destOrd="0" presId="urn:microsoft.com/office/officeart/2008/layout/LinedList"/>
    <dgm:cxn modelId="{504C964F-B8C3-46D5-A4FC-E9CFB67AC6FB}" type="presOf" srcId="{22CD427B-6EFC-4AF3-9731-E858E45282D1}" destId="{CFEF7BA1-5760-4DF0-9FAD-3DE4EAC53BF9}" srcOrd="0" destOrd="0" presId="urn:microsoft.com/office/officeart/2008/layout/LinedList"/>
    <dgm:cxn modelId="{423BFB79-A46A-4A37-A54F-5846BB84C347}" srcId="{1E5ACBF0-C286-4BE6-8CFF-7D4D9F5120E9}" destId="{22CD427B-6EFC-4AF3-9731-E858E45282D1}" srcOrd="0" destOrd="0" parTransId="{D79EBCAD-7819-4904-B81B-6B6BEC8545A0}" sibTransId="{4782E25F-1F13-4533-99DD-25095F59DE29}"/>
    <dgm:cxn modelId="{D514F08D-3BAF-449E-8B19-48EDCE30DC81}" srcId="{22CD427B-6EFC-4AF3-9731-E858E45282D1}" destId="{5DE0A268-FF7D-445B-A1D2-9BEDC83DBD12}" srcOrd="2" destOrd="0" parTransId="{928B5FE5-23AB-40C4-8AC2-D547CE2D7696}" sibTransId="{FFE7F6E6-0850-4733-A810-82578B929D05}"/>
    <dgm:cxn modelId="{B732C8AB-B534-4543-A9D5-D06B64662775}" srcId="{22CD427B-6EFC-4AF3-9731-E858E45282D1}" destId="{7EF542A7-597D-4978-A128-9495215FA714}" srcOrd="1" destOrd="0" parTransId="{3D020882-674F-4548-8A7A-4610948D01CE}" sibTransId="{40368C74-8C54-464F-9807-5D11F9785EC9}"/>
    <dgm:cxn modelId="{E07EBBBE-13E1-4743-AB49-806A58D2458D}" type="presOf" srcId="{1E5ACBF0-C286-4BE6-8CFF-7D4D9F5120E9}" destId="{6123E3F9-E757-4DAE-8223-558246FB1893}" srcOrd="0" destOrd="0" presId="urn:microsoft.com/office/officeart/2008/layout/LinedList"/>
    <dgm:cxn modelId="{48C44DDB-614D-4F61-B175-1C373D9C3E1A}" type="presOf" srcId="{5DE0A268-FF7D-445B-A1D2-9BEDC83DBD12}" destId="{959A1C12-2F1D-424E-9DCF-46ED7E2C5A3C}" srcOrd="0" destOrd="0" presId="urn:microsoft.com/office/officeart/2008/layout/LinedList"/>
    <dgm:cxn modelId="{2167F1A3-82E2-4EA2-9DFF-5CF532DB47F0}" type="presParOf" srcId="{6123E3F9-E757-4DAE-8223-558246FB1893}" destId="{A410428C-68ED-41E0-AF14-327FC1107EB1}" srcOrd="0" destOrd="0" presId="urn:microsoft.com/office/officeart/2008/layout/LinedList"/>
    <dgm:cxn modelId="{2E0890AA-1C04-4C3F-98A5-0458C8718C49}" type="presParOf" srcId="{6123E3F9-E757-4DAE-8223-558246FB1893}" destId="{E0DC1F04-108D-49A7-873B-E9A9B6B7B407}" srcOrd="1" destOrd="0" presId="urn:microsoft.com/office/officeart/2008/layout/LinedList"/>
    <dgm:cxn modelId="{984F18DB-CB45-4990-A394-ED3D430B11A3}" type="presParOf" srcId="{E0DC1F04-108D-49A7-873B-E9A9B6B7B407}" destId="{CFEF7BA1-5760-4DF0-9FAD-3DE4EAC53BF9}" srcOrd="0" destOrd="0" presId="urn:microsoft.com/office/officeart/2008/layout/LinedList"/>
    <dgm:cxn modelId="{A6E128BA-D8C8-4B4B-BAC0-4867F74AE6AB}" type="presParOf" srcId="{E0DC1F04-108D-49A7-873B-E9A9B6B7B407}" destId="{4901F8C5-7A69-4406-9523-211C39FB93F0}" srcOrd="1" destOrd="0" presId="urn:microsoft.com/office/officeart/2008/layout/LinedList"/>
    <dgm:cxn modelId="{3F2A7A06-5546-48E0-8D44-A6522CF37FB4}" type="presParOf" srcId="{4901F8C5-7A69-4406-9523-211C39FB93F0}" destId="{2C562C23-1634-4E8E-A7E3-8ECA8E20958F}" srcOrd="0" destOrd="0" presId="urn:microsoft.com/office/officeart/2008/layout/LinedList"/>
    <dgm:cxn modelId="{49277E33-3671-4201-B2DE-82D544A769BF}" type="presParOf" srcId="{4901F8C5-7A69-4406-9523-211C39FB93F0}" destId="{0C483138-BB94-4984-B849-47D614912FAA}" srcOrd="1" destOrd="0" presId="urn:microsoft.com/office/officeart/2008/layout/LinedList"/>
    <dgm:cxn modelId="{3A218A97-E0EB-48BD-A551-8534FE87EDF9}" type="presParOf" srcId="{0C483138-BB94-4984-B849-47D614912FAA}" destId="{5FD99F3F-87A6-464F-BFEF-A06AC60023BA}" srcOrd="0" destOrd="0" presId="urn:microsoft.com/office/officeart/2008/layout/LinedList"/>
    <dgm:cxn modelId="{F1C82FBE-3AB3-49DD-821E-256C4F7B5B3A}" type="presParOf" srcId="{0C483138-BB94-4984-B849-47D614912FAA}" destId="{C8375E98-55C9-4BBB-8342-657F6C0EE2A2}" srcOrd="1" destOrd="0" presId="urn:microsoft.com/office/officeart/2008/layout/LinedList"/>
    <dgm:cxn modelId="{78992BF5-0841-4EC3-8E22-14F9AAF6E414}" type="presParOf" srcId="{0C483138-BB94-4984-B849-47D614912FAA}" destId="{E33FAA84-2AD5-4E58-B6EA-643C7CAEDA25}" srcOrd="2" destOrd="0" presId="urn:microsoft.com/office/officeart/2008/layout/LinedList"/>
    <dgm:cxn modelId="{627E7DC9-DEC1-4784-9548-B4EBD4063482}" type="presParOf" srcId="{4901F8C5-7A69-4406-9523-211C39FB93F0}" destId="{A7C277EA-11D7-4B26-8283-AEADEC33288E}" srcOrd="2" destOrd="0" presId="urn:microsoft.com/office/officeart/2008/layout/LinedList"/>
    <dgm:cxn modelId="{F63F4C3D-DE21-4A90-8120-37EF6560BDA0}" type="presParOf" srcId="{4901F8C5-7A69-4406-9523-211C39FB93F0}" destId="{11793482-9E2A-4481-911F-428E78CAD62C}" srcOrd="3" destOrd="0" presId="urn:microsoft.com/office/officeart/2008/layout/LinedList"/>
    <dgm:cxn modelId="{BC2ACE77-90AE-45A7-9033-7A3FB6183F09}" type="presParOf" srcId="{4901F8C5-7A69-4406-9523-211C39FB93F0}" destId="{B0CA7713-7E8E-4998-9EBE-88FC48F8C3B6}" srcOrd="4" destOrd="0" presId="urn:microsoft.com/office/officeart/2008/layout/LinedList"/>
    <dgm:cxn modelId="{599A8C66-00D5-4741-B2E8-45E00F3DE194}" type="presParOf" srcId="{B0CA7713-7E8E-4998-9EBE-88FC48F8C3B6}" destId="{281622F2-6874-49DC-B23B-435D362C9398}" srcOrd="0" destOrd="0" presId="urn:microsoft.com/office/officeart/2008/layout/LinedList"/>
    <dgm:cxn modelId="{771F6557-C266-41E7-A990-47612FA9E827}" type="presParOf" srcId="{B0CA7713-7E8E-4998-9EBE-88FC48F8C3B6}" destId="{BDDD9079-971E-424E-994B-B8620EBD1C77}" srcOrd="1" destOrd="0" presId="urn:microsoft.com/office/officeart/2008/layout/LinedList"/>
    <dgm:cxn modelId="{668CE728-5D00-4792-8EFF-1455A5B553E7}" type="presParOf" srcId="{B0CA7713-7E8E-4998-9EBE-88FC48F8C3B6}" destId="{DFF3E8FA-C625-4528-867C-DD78DCA0FC36}" srcOrd="2" destOrd="0" presId="urn:microsoft.com/office/officeart/2008/layout/LinedList"/>
    <dgm:cxn modelId="{674E3E15-1F9A-4605-9E9F-73718BC86789}" type="presParOf" srcId="{4901F8C5-7A69-4406-9523-211C39FB93F0}" destId="{3DD5B1FF-C1B6-45BB-A71A-6C22E297A19E}" srcOrd="5" destOrd="0" presId="urn:microsoft.com/office/officeart/2008/layout/LinedList"/>
    <dgm:cxn modelId="{F22E8BCB-954A-42E4-BD9B-5E5FDC09DBFE}" type="presParOf" srcId="{4901F8C5-7A69-4406-9523-211C39FB93F0}" destId="{101E1726-75DB-4BF8-A7A2-46D00DC3CF0A}" srcOrd="6" destOrd="0" presId="urn:microsoft.com/office/officeart/2008/layout/LinedList"/>
    <dgm:cxn modelId="{0CC680DF-7067-410B-AB8D-543C44F58890}" type="presParOf" srcId="{4901F8C5-7A69-4406-9523-211C39FB93F0}" destId="{170D48D7-734B-4E22-875A-9456FC88C665}" srcOrd="7" destOrd="0" presId="urn:microsoft.com/office/officeart/2008/layout/LinedList"/>
    <dgm:cxn modelId="{D179BD16-291C-4D2F-9E3E-EFB51E0E6EC4}" type="presParOf" srcId="{170D48D7-734B-4E22-875A-9456FC88C665}" destId="{F3FDE483-860B-4221-94EB-8989FBD5B44D}" srcOrd="0" destOrd="0" presId="urn:microsoft.com/office/officeart/2008/layout/LinedList"/>
    <dgm:cxn modelId="{0C72A26E-E36F-40D2-BD46-53194F6FF3F1}" type="presParOf" srcId="{170D48D7-734B-4E22-875A-9456FC88C665}" destId="{959A1C12-2F1D-424E-9DCF-46ED7E2C5A3C}" srcOrd="1" destOrd="0" presId="urn:microsoft.com/office/officeart/2008/layout/LinedList"/>
    <dgm:cxn modelId="{84A7EB50-D59B-4EC6-A19C-05BC58B8726C}" type="presParOf" srcId="{170D48D7-734B-4E22-875A-9456FC88C665}" destId="{6EB912CC-F2CD-4D49-BC32-8A8D77E68514}" srcOrd="2" destOrd="0" presId="urn:microsoft.com/office/officeart/2008/layout/LinedList"/>
    <dgm:cxn modelId="{4C6D0247-2726-4CA7-A8A5-6FF45272CC86}" type="presParOf" srcId="{4901F8C5-7A69-4406-9523-211C39FB93F0}" destId="{2A617CF7-B109-4D55-97EB-DC4CB01CE308}" srcOrd="8" destOrd="0" presId="urn:microsoft.com/office/officeart/2008/layout/LinedList"/>
    <dgm:cxn modelId="{32521604-5617-49F8-9BF8-74031C0F8D37}" type="presParOf" srcId="{4901F8C5-7A69-4406-9523-211C39FB93F0}" destId="{ECB376A7-968B-4116-9A34-EC1F9213DD1D}" srcOrd="9"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A13E6E-0797-46BB-B8FA-429FA8A4B16C}">
      <dsp:nvSpPr>
        <dsp:cNvPr id="0" name=""/>
        <dsp:cNvSpPr/>
      </dsp:nvSpPr>
      <dsp:spPr>
        <a:xfrm>
          <a:off x="0" y="511533"/>
          <a:ext cx="8128000" cy="756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B454B54-C01D-4592-8304-78C8DDCBB083}">
      <dsp:nvSpPr>
        <dsp:cNvPr id="0" name=""/>
        <dsp:cNvSpPr/>
      </dsp:nvSpPr>
      <dsp:spPr>
        <a:xfrm>
          <a:off x="406400" y="68733"/>
          <a:ext cx="5689600" cy="885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1333500">
            <a:lnSpc>
              <a:spcPct val="90000"/>
            </a:lnSpc>
            <a:spcBef>
              <a:spcPct val="0"/>
            </a:spcBef>
            <a:spcAft>
              <a:spcPct val="35000"/>
            </a:spcAft>
            <a:buNone/>
          </a:pPr>
          <a:r>
            <a:rPr lang="nl-BE" sz="3000" kern="1200" dirty="0"/>
            <a:t>naar passende </a:t>
          </a:r>
          <a:r>
            <a:rPr lang="nl-BE" sz="3000" b="1" kern="1200" dirty="0"/>
            <a:t>oplossingen</a:t>
          </a:r>
          <a:r>
            <a:rPr lang="nl-BE" sz="3000" kern="1200" dirty="0"/>
            <a:t> </a:t>
          </a:r>
        </a:p>
      </dsp:txBody>
      <dsp:txXfrm>
        <a:off x="449631" y="111964"/>
        <a:ext cx="5603138" cy="799138"/>
      </dsp:txXfrm>
    </dsp:sp>
    <dsp:sp modelId="{FCE662C6-3D26-48A9-963D-75AFD52D0A51}">
      <dsp:nvSpPr>
        <dsp:cNvPr id="0" name=""/>
        <dsp:cNvSpPr/>
      </dsp:nvSpPr>
      <dsp:spPr>
        <a:xfrm>
          <a:off x="0" y="1872333"/>
          <a:ext cx="8128000" cy="756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2A2FC9-1016-4F7D-948C-47B3EC78385C}">
      <dsp:nvSpPr>
        <dsp:cNvPr id="0" name=""/>
        <dsp:cNvSpPr/>
      </dsp:nvSpPr>
      <dsp:spPr>
        <a:xfrm>
          <a:off x="406400" y="1429533"/>
          <a:ext cx="5689600" cy="885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1333500">
            <a:lnSpc>
              <a:spcPct val="90000"/>
            </a:lnSpc>
            <a:spcBef>
              <a:spcPct val="0"/>
            </a:spcBef>
            <a:spcAft>
              <a:spcPct val="35000"/>
            </a:spcAft>
            <a:buNone/>
          </a:pPr>
          <a:r>
            <a:rPr lang="nl-BE" sz="3000" kern="1200" dirty="0"/>
            <a:t>bij problemen rond </a:t>
          </a:r>
          <a:r>
            <a:rPr lang="nl-BE" sz="3000" b="1" kern="1200" dirty="0"/>
            <a:t>ziekte, handicap of ouderdom</a:t>
          </a:r>
          <a:r>
            <a:rPr lang="nl-BE" sz="3000" kern="1200" dirty="0"/>
            <a:t>. </a:t>
          </a:r>
        </a:p>
      </dsp:txBody>
      <dsp:txXfrm>
        <a:off x="449631" y="1472764"/>
        <a:ext cx="5603138" cy="799138"/>
      </dsp:txXfrm>
    </dsp:sp>
    <dsp:sp modelId="{9A0BD973-69BE-4717-8CE2-A190F25FC829}">
      <dsp:nvSpPr>
        <dsp:cNvPr id="0" name=""/>
        <dsp:cNvSpPr/>
      </dsp:nvSpPr>
      <dsp:spPr>
        <a:xfrm>
          <a:off x="0" y="3221258"/>
          <a:ext cx="8128000" cy="756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E3FA77A-539F-46FB-B36D-4D65AA5325F9}">
      <dsp:nvSpPr>
        <dsp:cNvPr id="0" name=""/>
        <dsp:cNvSpPr/>
      </dsp:nvSpPr>
      <dsp:spPr>
        <a:xfrm>
          <a:off x="406400" y="2790333"/>
          <a:ext cx="5689600" cy="885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1333500">
            <a:lnSpc>
              <a:spcPct val="90000"/>
            </a:lnSpc>
            <a:spcBef>
              <a:spcPct val="0"/>
            </a:spcBef>
            <a:spcAft>
              <a:spcPct val="35000"/>
            </a:spcAft>
            <a:buNone/>
          </a:pPr>
          <a:r>
            <a:rPr lang="nl-BE" sz="3000" b="1" kern="1200" dirty="0"/>
            <a:t>grondige eerste opvang </a:t>
          </a:r>
          <a:r>
            <a:rPr lang="nl-BE" sz="3000" kern="1200" dirty="0"/>
            <a:t>van je hulpvraag</a:t>
          </a:r>
        </a:p>
      </dsp:txBody>
      <dsp:txXfrm>
        <a:off x="449631" y="2833564"/>
        <a:ext cx="5603138" cy="799138"/>
      </dsp:txXfrm>
    </dsp:sp>
    <dsp:sp modelId="{2B1FFB06-0E6C-44F0-AFCC-64190E6046DA}">
      <dsp:nvSpPr>
        <dsp:cNvPr id="0" name=""/>
        <dsp:cNvSpPr/>
      </dsp:nvSpPr>
      <dsp:spPr>
        <a:xfrm>
          <a:off x="0" y="4593933"/>
          <a:ext cx="8128000" cy="756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5BB02D6-4AB6-44A0-9228-7810685E3B3A}">
      <dsp:nvSpPr>
        <dsp:cNvPr id="0" name=""/>
        <dsp:cNvSpPr/>
      </dsp:nvSpPr>
      <dsp:spPr>
        <a:xfrm>
          <a:off x="406400" y="4151133"/>
          <a:ext cx="5689600" cy="885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1333500">
            <a:lnSpc>
              <a:spcPct val="90000"/>
            </a:lnSpc>
            <a:spcBef>
              <a:spcPct val="0"/>
            </a:spcBef>
            <a:spcAft>
              <a:spcPct val="35000"/>
            </a:spcAft>
            <a:buNone/>
          </a:pPr>
          <a:r>
            <a:rPr lang="nl-BE" sz="3000" b="1" kern="1200" dirty="0"/>
            <a:t>Draagkracht en keuze </a:t>
          </a:r>
          <a:r>
            <a:rPr lang="nl-BE" sz="3000" kern="1200" dirty="0"/>
            <a:t>(jezelf en je omgeving)  </a:t>
          </a:r>
        </a:p>
      </dsp:txBody>
      <dsp:txXfrm>
        <a:off x="449631" y="4194364"/>
        <a:ext cx="5603138" cy="7991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FEDFA4-1B84-4399-8362-D4F589EA9ABB}">
      <dsp:nvSpPr>
        <dsp:cNvPr id="0" name=""/>
        <dsp:cNvSpPr/>
      </dsp:nvSpPr>
      <dsp:spPr>
        <a:xfrm>
          <a:off x="1969820" y="173623"/>
          <a:ext cx="5298324" cy="4817076"/>
        </a:xfrm>
        <a:prstGeom prst="pie">
          <a:avLst>
            <a:gd name="adj1" fmla="val 16200000"/>
            <a:gd name="adj2" fmla="val 1980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nl-BE" sz="1600" b="1" kern="1200" dirty="0"/>
            <a:t>Ondersteuning</a:t>
          </a:r>
        </a:p>
      </dsp:txBody>
      <dsp:txXfrm>
        <a:off x="4675750" y="689738"/>
        <a:ext cx="1545344" cy="1032230"/>
      </dsp:txXfrm>
    </dsp:sp>
    <dsp:sp modelId="{48E8E5FE-8A63-4F9C-A1F9-3620334A3E92}">
      <dsp:nvSpPr>
        <dsp:cNvPr id="0" name=""/>
        <dsp:cNvSpPr/>
      </dsp:nvSpPr>
      <dsp:spPr>
        <a:xfrm>
          <a:off x="1407221" y="473300"/>
          <a:ext cx="6304271" cy="4549402"/>
        </a:xfrm>
        <a:prstGeom prst="pie">
          <a:avLst>
            <a:gd name="adj1" fmla="val 19800000"/>
            <a:gd name="adj2" fmla="val 1800000"/>
          </a:avLst>
        </a:prstGeom>
        <a:gradFill rotWithShape="0">
          <a:gsLst>
            <a:gs pos="0">
              <a:schemeClr val="accent2">
                <a:hueOff val="-836582"/>
                <a:satOff val="-8548"/>
                <a:lumOff val="6275"/>
                <a:alphaOff val="0"/>
                <a:satMod val="103000"/>
                <a:lumMod val="102000"/>
                <a:tint val="94000"/>
              </a:schemeClr>
            </a:gs>
            <a:gs pos="50000">
              <a:schemeClr val="accent2">
                <a:hueOff val="-836582"/>
                <a:satOff val="-8548"/>
                <a:lumOff val="6275"/>
                <a:alphaOff val="0"/>
                <a:satMod val="110000"/>
                <a:lumMod val="100000"/>
                <a:shade val="100000"/>
              </a:schemeClr>
            </a:gs>
            <a:gs pos="100000">
              <a:schemeClr val="accent2">
                <a:hueOff val="-836582"/>
                <a:satOff val="-8548"/>
                <a:lumOff val="627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nl-BE" sz="2400" b="1" kern="1200" dirty="0"/>
            <a:t>Sociale rechten</a:t>
          </a:r>
        </a:p>
      </dsp:txBody>
      <dsp:txXfrm>
        <a:off x="5722645" y="2287645"/>
        <a:ext cx="1906291" cy="920712"/>
      </dsp:txXfrm>
    </dsp:sp>
    <dsp:sp modelId="{56954C8E-9E55-4F3C-9372-287659CAD602}">
      <dsp:nvSpPr>
        <dsp:cNvPr id="0" name=""/>
        <dsp:cNvSpPr/>
      </dsp:nvSpPr>
      <dsp:spPr>
        <a:xfrm>
          <a:off x="1910794" y="-3726"/>
          <a:ext cx="5415878" cy="5717173"/>
        </a:xfrm>
        <a:prstGeom prst="pie">
          <a:avLst>
            <a:gd name="adj1" fmla="val 1800000"/>
            <a:gd name="adj2" fmla="val 5400000"/>
          </a:avLst>
        </a:prstGeom>
        <a:gradFill rotWithShape="0">
          <a:gsLst>
            <a:gs pos="0">
              <a:schemeClr val="accent2">
                <a:hueOff val="-1673163"/>
                <a:satOff val="-17097"/>
                <a:lumOff val="12549"/>
                <a:alphaOff val="0"/>
                <a:satMod val="103000"/>
                <a:lumMod val="102000"/>
                <a:tint val="94000"/>
              </a:schemeClr>
            </a:gs>
            <a:gs pos="50000">
              <a:schemeClr val="accent2">
                <a:hueOff val="-1673163"/>
                <a:satOff val="-17097"/>
                <a:lumOff val="12549"/>
                <a:alphaOff val="0"/>
                <a:satMod val="110000"/>
                <a:lumMod val="100000"/>
                <a:shade val="100000"/>
              </a:schemeClr>
            </a:gs>
            <a:gs pos="100000">
              <a:schemeClr val="accent2">
                <a:hueOff val="-1673163"/>
                <a:satOff val="-17097"/>
                <a:lumOff val="1254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nl-BE" sz="2400" b="1" kern="1200" dirty="0"/>
            <a:t>Werk </a:t>
          </a:r>
        </a:p>
      </dsp:txBody>
      <dsp:txXfrm>
        <a:off x="4676761" y="3875784"/>
        <a:ext cx="1579631" cy="1225108"/>
      </dsp:txXfrm>
    </dsp:sp>
    <dsp:sp modelId="{CAD76C36-C1CD-4E4C-B50F-E8F8A675802D}">
      <dsp:nvSpPr>
        <dsp:cNvPr id="0" name=""/>
        <dsp:cNvSpPr/>
      </dsp:nvSpPr>
      <dsp:spPr>
        <a:xfrm>
          <a:off x="1577053" y="-84397"/>
          <a:ext cx="5964607" cy="5922545"/>
        </a:xfrm>
        <a:prstGeom prst="pie">
          <a:avLst>
            <a:gd name="adj1" fmla="val 5400000"/>
            <a:gd name="adj2" fmla="val 9000000"/>
          </a:avLst>
        </a:prstGeom>
        <a:gradFill rotWithShape="0">
          <a:gsLst>
            <a:gs pos="0">
              <a:schemeClr val="accent2">
                <a:hueOff val="-2509745"/>
                <a:satOff val="-25645"/>
                <a:lumOff val="18824"/>
                <a:alphaOff val="0"/>
                <a:satMod val="103000"/>
                <a:lumMod val="102000"/>
                <a:tint val="94000"/>
              </a:schemeClr>
            </a:gs>
            <a:gs pos="50000">
              <a:schemeClr val="accent2">
                <a:hueOff val="-2509745"/>
                <a:satOff val="-25645"/>
                <a:lumOff val="18824"/>
                <a:alphaOff val="0"/>
                <a:satMod val="110000"/>
                <a:lumMod val="100000"/>
                <a:shade val="100000"/>
              </a:schemeClr>
            </a:gs>
            <a:gs pos="100000">
              <a:schemeClr val="accent2">
                <a:hueOff val="-2509745"/>
                <a:satOff val="-25645"/>
                <a:lumOff val="1882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nl-BE" sz="2400" b="1" kern="1200" dirty="0"/>
            <a:t>Hulpmiddelen</a:t>
          </a:r>
        </a:p>
      </dsp:txBody>
      <dsp:txXfrm>
        <a:off x="2755773" y="3934472"/>
        <a:ext cx="1739677" cy="1269116"/>
      </dsp:txXfrm>
    </dsp:sp>
    <dsp:sp modelId="{437C60A2-3FE3-4967-A2EA-DC37F8CA8F35}">
      <dsp:nvSpPr>
        <dsp:cNvPr id="0" name=""/>
        <dsp:cNvSpPr/>
      </dsp:nvSpPr>
      <dsp:spPr>
        <a:xfrm>
          <a:off x="1352257" y="150950"/>
          <a:ext cx="6295447" cy="5479091"/>
        </a:xfrm>
        <a:prstGeom prst="pie">
          <a:avLst>
            <a:gd name="adj1" fmla="val 9000000"/>
            <a:gd name="adj2" fmla="val 12600000"/>
          </a:avLst>
        </a:prstGeom>
        <a:gradFill rotWithShape="0">
          <a:gsLst>
            <a:gs pos="0">
              <a:schemeClr val="accent2">
                <a:hueOff val="-3346326"/>
                <a:satOff val="-34194"/>
                <a:lumOff val="25098"/>
                <a:alphaOff val="0"/>
                <a:satMod val="103000"/>
                <a:lumMod val="102000"/>
                <a:tint val="94000"/>
              </a:schemeClr>
            </a:gs>
            <a:gs pos="50000">
              <a:schemeClr val="accent2">
                <a:hueOff val="-3346326"/>
                <a:satOff val="-34194"/>
                <a:lumOff val="25098"/>
                <a:alphaOff val="0"/>
                <a:satMod val="110000"/>
                <a:lumMod val="100000"/>
                <a:shade val="100000"/>
              </a:schemeClr>
            </a:gs>
            <a:gs pos="100000">
              <a:schemeClr val="accent2">
                <a:hueOff val="-3346326"/>
                <a:satOff val="-34194"/>
                <a:lumOff val="2509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nl-BE" sz="2400" b="1" kern="1200" dirty="0"/>
            <a:t>Vrije tijd</a:t>
          </a:r>
        </a:p>
      </dsp:txBody>
      <dsp:txXfrm>
        <a:off x="1449687" y="2336064"/>
        <a:ext cx="1903623" cy="1108863"/>
      </dsp:txXfrm>
    </dsp:sp>
    <dsp:sp modelId="{EE322696-CC30-46FA-A6B3-80415B8D27BC}">
      <dsp:nvSpPr>
        <dsp:cNvPr id="0" name=""/>
        <dsp:cNvSpPr/>
      </dsp:nvSpPr>
      <dsp:spPr>
        <a:xfrm>
          <a:off x="1269115" y="227065"/>
          <a:ext cx="6461730" cy="5255590"/>
        </a:xfrm>
        <a:prstGeom prst="pie">
          <a:avLst>
            <a:gd name="adj1" fmla="val 12600000"/>
            <a:gd name="adj2" fmla="val 16200000"/>
          </a:avLst>
        </a:prstGeom>
        <a:gradFill rotWithShape="0">
          <a:gsLst>
            <a:gs pos="0">
              <a:schemeClr val="accent2">
                <a:hueOff val="-4182908"/>
                <a:satOff val="-42742"/>
                <a:lumOff val="31373"/>
                <a:alphaOff val="0"/>
                <a:satMod val="103000"/>
                <a:lumMod val="102000"/>
                <a:tint val="94000"/>
              </a:schemeClr>
            </a:gs>
            <a:gs pos="50000">
              <a:schemeClr val="accent2">
                <a:hueOff val="-4182908"/>
                <a:satOff val="-42742"/>
                <a:lumOff val="31373"/>
                <a:alphaOff val="0"/>
                <a:satMod val="110000"/>
                <a:lumMod val="100000"/>
                <a:shade val="100000"/>
              </a:schemeClr>
            </a:gs>
            <a:gs pos="100000">
              <a:schemeClr val="accent2">
                <a:hueOff val="-4182908"/>
                <a:satOff val="-42742"/>
                <a:lumOff val="3137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nl-BE" sz="1600" kern="1200" dirty="0"/>
            <a:t>…</a:t>
          </a:r>
        </a:p>
      </dsp:txBody>
      <dsp:txXfrm>
        <a:off x="2546076" y="790164"/>
        <a:ext cx="1884671" cy="11261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61D366-2879-4963-BDA0-3F1E114CF4B7}">
      <dsp:nvSpPr>
        <dsp:cNvPr id="0" name=""/>
        <dsp:cNvSpPr/>
      </dsp:nvSpPr>
      <dsp:spPr>
        <a:xfrm>
          <a:off x="1186818" y="1158"/>
          <a:ext cx="3852179" cy="23113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nl-BE" sz="3200" kern="1200" dirty="0"/>
            <a:t>Terugbetaling Gezondheidszorg </a:t>
          </a:r>
        </a:p>
      </dsp:txBody>
      <dsp:txXfrm>
        <a:off x="1186818" y="1158"/>
        <a:ext cx="3852179" cy="2311307"/>
      </dsp:txXfrm>
    </dsp:sp>
    <dsp:sp modelId="{FACD26CA-847D-49CC-B059-8BE7CA669B02}">
      <dsp:nvSpPr>
        <dsp:cNvPr id="0" name=""/>
        <dsp:cNvSpPr/>
      </dsp:nvSpPr>
      <dsp:spPr>
        <a:xfrm>
          <a:off x="5424215" y="1158"/>
          <a:ext cx="3852179" cy="23113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nl-BE" sz="3200" kern="1200" dirty="0"/>
            <a:t>Ziekte – en invaliditeitsuitkering</a:t>
          </a:r>
        </a:p>
      </dsp:txBody>
      <dsp:txXfrm>
        <a:off x="5424215" y="1158"/>
        <a:ext cx="3852179" cy="2311307"/>
      </dsp:txXfrm>
    </dsp:sp>
    <dsp:sp modelId="{A06C78BD-2894-416C-8DF4-D6E0B3C5182A}">
      <dsp:nvSpPr>
        <dsp:cNvPr id="0" name=""/>
        <dsp:cNvSpPr/>
      </dsp:nvSpPr>
      <dsp:spPr>
        <a:xfrm>
          <a:off x="3305516" y="2697683"/>
          <a:ext cx="3852179" cy="23113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nl-BE" sz="3200" kern="1200" dirty="0"/>
            <a:t>Aanvullende vrije verzekering ziekenfonds  (lidgeld)  </a:t>
          </a:r>
        </a:p>
      </dsp:txBody>
      <dsp:txXfrm>
        <a:off x="3305516" y="2697683"/>
        <a:ext cx="3852179" cy="23113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10428C-68ED-41E0-AF14-327FC1107EB1}">
      <dsp:nvSpPr>
        <dsp:cNvPr id="0" name=""/>
        <dsp:cNvSpPr/>
      </dsp:nvSpPr>
      <dsp:spPr>
        <a:xfrm>
          <a:off x="0" y="0"/>
          <a:ext cx="1059147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EF7BA1-5760-4DF0-9FAD-3DE4EAC53BF9}">
      <dsp:nvSpPr>
        <dsp:cNvPr id="0" name=""/>
        <dsp:cNvSpPr/>
      </dsp:nvSpPr>
      <dsp:spPr>
        <a:xfrm>
          <a:off x="0" y="0"/>
          <a:ext cx="4339983" cy="5418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nl-BE" sz="3600" b="1" kern="1200" dirty="0">
              <a:solidFill>
                <a:srgbClr val="4EA553"/>
              </a:solidFill>
            </a:rPr>
            <a:t>En ook nog… </a:t>
          </a:r>
        </a:p>
      </dsp:txBody>
      <dsp:txXfrm>
        <a:off x="0" y="0"/>
        <a:ext cx="4339983" cy="5418667"/>
      </dsp:txXfrm>
    </dsp:sp>
    <dsp:sp modelId="{F34F4665-76A5-4931-991E-A7D4F2F48FEE}">
      <dsp:nvSpPr>
        <dsp:cNvPr id="0" name=""/>
        <dsp:cNvSpPr/>
      </dsp:nvSpPr>
      <dsp:spPr>
        <a:xfrm>
          <a:off x="4456965" y="36578"/>
          <a:ext cx="6122055" cy="731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nl-BE" sz="2000" b="1" kern="1200" dirty="0">
              <a:solidFill>
                <a:schemeClr val="tx1"/>
              </a:solidFill>
            </a:rPr>
            <a:t>GRATIS CONSULTATIE / TOELICHTING DIAGNOSE &amp; BEHANDELING </a:t>
          </a:r>
        </a:p>
      </dsp:txBody>
      <dsp:txXfrm>
        <a:off x="4456965" y="36578"/>
        <a:ext cx="6122055" cy="731572"/>
      </dsp:txXfrm>
    </dsp:sp>
    <dsp:sp modelId="{A1317FD2-5501-4D32-B3FC-708774E24AD8}">
      <dsp:nvSpPr>
        <dsp:cNvPr id="0" name=""/>
        <dsp:cNvSpPr/>
      </dsp:nvSpPr>
      <dsp:spPr>
        <a:xfrm>
          <a:off x="4339983" y="768151"/>
          <a:ext cx="623903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4CF301D-4349-445B-BAE0-0EE79957EF62}">
      <dsp:nvSpPr>
        <dsp:cNvPr id="0" name=""/>
        <dsp:cNvSpPr/>
      </dsp:nvSpPr>
      <dsp:spPr>
        <a:xfrm>
          <a:off x="4456965" y="804730"/>
          <a:ext cx="6122055" cy="731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nl-BE" sz="2000" b="1" kern="1200" dirty="0">
              <a:solidFill>
                <a:schemeClr val="tx1"/>
              </a:solidFill>
            </a:rPr>
            <a:t>TUSSENKOMST BIJ PRUIK</a:t>
          </a:r>
        </a:p>
      </dsp:txBody>
      <dsp:txXfrm>
        <a:off x="4456965" y="804730"/>
        <a:ext cx="6122055" cy="731572"/>
      </dsp:txXfrm>
    </dsp:sp>
    <dsp:sp modelId="{AD208F0C-7D67-47DD-94B9-4EE07ECDC3F8}">
      <dsp:nvSpPr>
        <dsp:cNvPr id="0" name=""/>
        <dsp:cNvSpPr/>
      </dsp:nvSpPr>
      <dsp:spPr>
        <a:xfrm>
          <a:off x="4339983" y="1536303"/>
          <a:ext cx="623903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E05444D-FC1A-4C9A-9B69-955BCF6490C9}">
      <dsp:nvSpPr>
        <dsp:cNvPr id="0" name=""/>
        <dsp:cNvSpPr/>
      </dsp:nvSpPr>
      <dsp:spPr>
        <a:xfrm>
          <a:off x="4456965" y="1572881"/>
          <a:ext cx="6122055" cy="731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nl-BE" sz="2000" b="1" kern="1200" dirty="0">
              <a:solidFill>
                <a:schemeClr val="tx1"/>
              </a:solidFill>
            </a:rPr>
            <a:t>TUSSENKOMST BIJ SONDEVOEDING</a:t>
          </a:r>
        </a:p>
      </dsp:txBody>
      <dsp:txXfrm>
        <a:off x="4456965" y="1572881"/>
        <a:ext cx="6122055" cy="731572"/>
      </dsp:txXfrm>
    </dsp:sp>
    <dsp:sp modelId="{F396382D-B4D8-46FD-A9CD-FA5E44556B95}">
      <dsp:nvSpPr>
        <dsp:cNvPr id="0" name=""/>
        <dsp:cNvSpPr/>
      </dsp:nvSpPr>
      <dsp:spPr>
        <a:xfrm>
          <a:off x="4339983" y="2304454"/>
          <a:ext cx="623903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284ABCA-9068-49ED-9F15-6B70ABB2301E}">
      <dsp:nvSpPr>
        <dsp:cNvPr id="0" name=""/>
        <dsp:cNvSpPr/>
      </dsp:nvSpPr>
      <dsp:spPr>
        <a:xfrm>
          <a:off x="4456965" y="2341033"/>
          <a:ext cx="6122055" cy="731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nl-BE" sz="2000" b="1" kern="1200" dirty="0"/>
            <a:t>TUSSENKOMST BIJ PIJNSTILLERS </a:t>
          </a:r>
        </a:p>
      </dsp:txBody>
      <dsp:txXfrm>
        <a:off x="4456965" y="2341033"/>
        <a:ext cx="6122055" cy="731572"/>
      </dsp:txXfrm>
    </dsp:sp>
    <dsp:sp modelId="{3B3C1A20-755B-4FB0-8ADA-4D206A794477}">
      <dsp:nvSpPr>
        <dsp:cNvPr id="0" name=""/>
        <dsp:cNvSpPr/>
      </dsp:nvSpPr>
      <dsp:spPr>
        <a:xfrm>
          <a:off x="4339983" y="3072606"/>
          <a:ext cx="623903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A534B7-DFDF-45B5-8198-6C6719A22E31}">
      <dsp:nvSpPr>
        <dsp:cNvPr id="0" name=""/>
        <dsp:cNvSpPr/>
      </dsp:nvSpPr>
      <dsp:spPr>
        <a:xfrm>
          <a:off x="4456965" y="3109185"/>
          <a:ext cx="6122055" cy="731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nl-BE" sz="2000" b="1" kern="1200" dirty="0"/>
            <a:t>TUSSENKOMST BIJ WONDZORG </a:t>
          </a:r>
        </a:p>
      </dsp:txBody>
      <dsp:txXfrm>
        <a:off x="4456965" y="3109185"/>
        <a:ext cx="6122055" cy="731572"/>
      </dsp:txXfrm>
    </dsp:sp>
    <dsp:sp modelId="{E71D0E99-5610-4CF9-846D-38E6538049BE}">
      <dsp:nvSpPr>
        <dsp:cNvPr id="0" name=""/>
        <dsp:cNvSpPr/>
      </dsp:nvSpPr>
      <dsp:spPr>
        <a:xfrm>
          <a:off x="4339983" y="3840758"/>
          <a:ext cx="623903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DC0247C-B047-413C-B6D4-3516663D35C7}">
      <dsp:nvSpPr>
        <dsp:cNvPr id="0" name=""/>
        <dsp:cNvSpPr/>
      </dsp:nvSpPr>
      <dsp:spPr>
        <a:xfrm>
          <a:off x="4456965" y="3877336"/>
          <a:ext cx="6122055" cy="731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nl-BE" sz="2000" b="1" kern="1200" dirty="0"/>
            <a:t>BIJZONDER SOLIDARITEITSFONDS </a:t>
          </a:r>
        </a:p>
      </dsp:txBody>
      <dsp:txXfrm>
        <a:off x="4456965" y="3877336"/>
        <a:ext cx="6122055" cy="731572"/>
      </dsp:txXfrm>
    </dsp:sp>
    <dsp:sp modelId="{EB385196-7349-48D5-BE24-0FB93CC57A5B}">
      <dsp:nvSpPr>
        <dsp:cNvPr id="0" name=""/>
        <dsp:cNvSpPr/>
      </dsp:nvSpPr>
      <dsp:spPr>
        <a:xfrm>
          <a:off x="4339983" y="4608909"/>
          <a:ext cx="623903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171C9C-8F2D-424D-8463-71B371C194B5}">
      <dsp:nvSpPr>
        <dsp:cNvPr id="0" name=""/>
        <dsp:cNvSpPr/>
      </dsp:nvSpPr>
      <dsp:spPr>
        <a:xfrm>
          <a:off x="4456965" y="4645488"/>
          <a:ext cx="6122055" cy="731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nl-BE" sz="2000" b="1" kern="1200" dirty="0">
              <a:solidFill>
                <a:schemeClr val="tx1"/>
              </a:solidFill>
            </a:rPr>
            <a:t>TUSSENKOMST VOOR VRUCHTBAARHEIDSSPARENDE BEHANDELING   </a:t>
          </a:r>
        </a:p>
      </dsp:txBody>
      <dsp:txXfrm>
        <a:off x="4456965" y="4645488"/>
        <a:ext cx="6122055" cy="731572"/>
      </dsp:txXfrm>
    </dsp:sp>
    <dsp:sp modelId="{104DFF48-C71B-4FD1-A971-B61609776EF7}">
      <dsp:nvSpPr>
        <dsp:cNvPr id="0" name=""/>
        <dsp:cNvSpPr/>
      </dsp:nvSpPr>
      <dsp:spPr>
        <a:xfrm>
          <a:off x="4339983" y="5377061"/>
          <a:ext cx="623903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10428C-68ED-41E0-AF14-327FC1107EB1}">
      <dsp:nvSpPr>
        <dsp:cNvPr id="0" name=""/>
        <dsp:cNvSpPr/>
      </dsp:nvSpPr>
      <dsp:spPr>
        <a:xfrm>
          <a:off x="0" y="0"/>
          <a:ext cx="1059147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EF7BA1-5760-4DF0-9FAD-3DE4EAC53BF9}">
      <dsp:nvSpPr>
        <dsp:cNvPr id="0" name=""/>
        <dsp:cNvSpPr/>
      </dsp:nvSpPr>
      <dsp:spPr>
        <a:xfrm>
          <a:off x="0" y="0"/>
          <a:ext cx="4339983" cy="5418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nl-BE" sz="3600" b="1" kern="1200" dirty="0">
              <a:solidFill>
                <a:srgbClr val="4EA553"/>
              </a:solidFill>
            </a:rPr>
            <a:t>En ook nog </a:t>
          </a:r>
        </a:p>
      </dsp:txBody>
      <dsp:txXfrm>
        <a:off x="0" y="0"/>
        <a:ext cx="4339983" cy="5418667"/>
      </dsp:txXfrm>
    </dsp:sp>
    <dsp:sp modelId="{CDC0247C-B047-413C-B6D4-3516663D35C7}">
      <dsp:nvSpPr>
        <dsp:cNvPr id="0" name=""/>
        <dsp:cNvSpPr/>
      </dsp:nvSpPr>
      <dsp:spPr>
        <a:xfrm>
          <a:off x="4456965" y="246062"/>
          <a:ext cx="6122055" cy="492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nl-BE" sz="2800" b="1" kern="1200" dirty="0"/>
            <a:t>Zorgbudget voor zwaar zorgbehoevenden </a:t>
          </a:r>
        </a:p>
      </dsp:txBody>
      <dsp:txXfrm>
        <a:off x="4456965" y="246062"/>
        <a:ext cx="6122055" cy="4921250"/>
      </dsp:txXfrm>
    </dsp:sp>
    <dsp:sp modelId="{EB385196-7349-48D5-BE24-0FB93CC57A5B}">
      <dsp:nvSpPr>
        <dsp:cNvPr id="0" name=""/>
        <dsp:cNvSpPr/>
      </dsp:nvSpPr>
      <dsp:spPr>
        <a:xfrm>
          <a:off x="4339983" y="5167312"/>
          <a:ext cx="623903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10428C-68ED-41E0-AF14-327FC1107EB1}">
      <dsp:nvSpPr>
        <dsp:cNvPr id="0" name=""/>
        <dsp:cNvSpPr/>
      </dsp:nvSpPr>
      <dsp:spPr>
        <a:xfrm>
          <a:off x="0" y="0"/>
          <a:ext cx="1059147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EF7BA1-5760-4DF0-9FAD-3DE4EAC53BF9}">
      <dsp:nvSpPr>
        <dsp:cNvPr id="0" name=""/>
        <dsp:cNvSpPr/>
      </dsp:nvSpPr>
      <dsp:spPr>
        <a:xfrm>
          <a:off x="0" y="0"/>
          <a:ext cx="4339983" cy="5418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nl-BE" sz="3600" b="1" kern="1200" dirty="0">
              <a:solidFill>
                <a:srgbClr val="4EA553"/>
              </a:solidFill>
            </a:rPr>
            <a:t>En ook nog… </a:t>
          </a:r>
        </a:p>
      </dsp:txBody>
      <dsp:txXfrm>
        <a:off x="0" y="0"/>
        <a:ext cx="4339983" cy="5418667"/>
      </dsp:txXfrm>
    </dsp:sp>
    <dsp:sp modelId="{CDC0247C-B047-413C-B6D4-3516663D35C7}">
      <dsp:nvSpPr>
        <dsp:cNvPr id="0" name=""/>
        <dsp:cNvSpPr/>
      </dsp:nvSpPr>
      <dsp:spPr>
        <a:xfrm>
          <a:off x="4456965" y="246062"/>
          <a:ext cx="3002536" cy="492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nl-BE" sz="2800" b="1" kern="1200" dirty="0"/>
            <a:t>Afgeleide rechten </a:t>
          </a:r>
        </a:p>
      </dsp:txBody>
      <dsp:txXfrm>
        <a:off x="4456965" y="246062"/>
        <a:ext cx="3002536" cy="4921250"/>
      </dsp:txXfrm>
    </dsp:sp>
    <dsp:sp modelId="{4C2500ED-39EE-427F-A02C-3CDA22D36982}">
      <dsp:nvSpPr>
        <dsp:cNvPr id="0" name=""/>
        <dsp:cNvSpPr/>
      </dsp:nvSpPr>
      <dsp:spPr>
        <a:xfrm>
          <a:off x="7576484" y="246062"/>
          <a:ext cx="3002536" cy="7028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nl-BE" sz="1800" b="1" kern="1200" dirty="0"/>
            <a:t>Fiscale verminderingen</a:t>
          </a:r>
        </a:p>
      </dsp:txBody>
      <dsp:txXfrm>
        <a:off x="7576484" y="246062"/>
        <a:ext cx="3002536" cy="702864"/>
      </dsp:txXfrm>
    </dsp:sp>
    <dsp:sp modelId="{ABF24CA0-F5EE-4DFB-AC5C-63C88F349BA8}">
      <dsp:nvSpPr>
        <dsp:cNvPr id="0" name=""/>
        <dsp:cNvSpPr/>
      </dsp:nvSpPr>
      <dsp:spPr>
        <a:xfrm>
          <a:off x="7459502" y="948926"/>
          <a:ext cx="300253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8E8D409-50A6-42A3-ABC2-7E40BE45458E}">
      <dsp:nvSpPr>
        <dsp:cNvPr id="0" name=""/>
        <dsp:cNvSpPr/>
      </dsp:nvSpPr>
      <dsp:spPr>
        <a:xfrm>
          <a:off x="7576484" y="948926"/>
          <a:ext cx="3002536" cy="7028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nl-BE" sz="2000" b="1" kern="1200" dirty="0"/>
            <a:t>Sociaal tarief gas &amp; elektriciteit </a:t>
          </a:r>
        </a:p>
      </dsp:txBody>
      <dsp:txXfrm>
        <a:off x="7576484" y="948926"/>
        <a:ext cx="3002536" cy="702864"/>
      </dsp:txXfrm>
    </dsp:sp>
    <dsp:sp modelId="{0AFAE8AC-14A9-40DE-AECE-63C077105933}">
      <dsp:nvSpPr>
        <dsp:cNvPr id="0" name=""/>
        <dsp:cNvSpPr/>
      </dsp:nvSpPr>
      <dsp:spPr>
        <a:xfrm>
          <a:off x="7459502" y="1651790"/>
          <a:ext cx="300253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0D78F9-3F1A-4A38-8B4E-4346A574E6D7}">
      <dsp:nvSpPr>
        <dsp:cNvPr id="0" name=""/>
        <dsp:cNvSpPr/>
      </dsp:nvSpPr>
      <dsp:spPr>
        <a:xfrm>
          <a:off x="7576484" y="1651790"/>
          <a:ext cx="3002536" cy="7028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nl-BE" sz="2000" b="1" kern="1200" dirty="0"/>
            <a:t>Sociaal internet tarief</a:t>
          </a:r>
        </a:p>
      </dsp:txBody>
      <dsp:txXfrm>
        <a:off x="7576484" y="1651790"/>
        <a:ext cx="3002536" cy="702864"/>
      </dsp:txXfrm>
    </dsp:sp>
    <dsp:sp modelId="{FE5C863B-3B50-49B6-9FA8-7D12154C52CF}">
      <dsp:nvSpPr>
        <dsp:cNvPr id="0" name=""/>
        <dsp:cNvSpPr/>
      </dsp:nvSpPr>
      <dsp:spPr>
        <a:xfrm>
          <a:off x="7459502" y="2354654"/>
          <a:ext cx="300253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76B551D-33FA-4237-ADF3-87EF8FAB2755}">
      <dsp:nvSpPr>
        <dsp:cNvPr id="0" name=""/>
        <dsp:cNvSpPr/>
      </dsp:nvSpPr>
      <dsp:spPr>
        <a:xfrm>
          <a:off x="7565165" y="2343886"/>
          <a:ext cx="3002536" cy="7028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nl-BE" sz="2000" b="1" kern="1200" dirty="0"/>
            <a:t>Hogere terugbetaling ZIV</a:t>
          </a:r>
        </a:p>
      </dsp:txBody>
      <dsp:txXfrm>
        <a:off x="7565165" y="2343886"/>
        <a:ext cx="3002536" cy="702864"/>
      </dsp:txXfrm>
    </dsp:sp>
    <dsp:sp modelId="{282D6E73-F04D-49C3-987C-56D4430F5F1C}">
      <dsp:nvSpPr>
        <dsp:cNvPr id="0" name=""/>
        <dsp:cNvSpPr/>
      </dsp:nvSpPr>
      <dsp:spPr>
        <a:xfrm>
          <a:off x="7459502" y="3057518"/>
          <a:ext cx="300253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71C7FE9-5443-40D7-9C28-660744805356}">
      <dsp:nvSpPr>
        <dsp:cNvPr id="0" name=""/>
        <dsp:cNvSpPr/>
      </dsp:nvSpPr>
      <dsp:spPr>
        <a:xfrm>
          <a:off x="7576484" y="3057518"/>
          <a:ext cx="3002536" cy="7028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nl-BE" sz="2000" b="1" kern="1200" dirty="0"/>
            <a:t>Gratis abonnement De Lijn</a:t>
          </a:r>
        </a:p>
      </dsp:txBody>
      <dsp:txXfrm>
        <a:off x="7576484" y="3057518"/>
        <a:ext cx="3002536" cy="702864"/>
      </dsp:txXfrm>
    </dsp:sp>
    <dsp:sp modelId="{3CC0DD65-D6E4-4C5C-B461-FC766B994C1A}">
      <dsp:nvSpPr>
        <dsp:cNvPr id="0" name=""/>
        <dsp:cNvSpPr/>
      </dsp:nvSpPr>
      <dsp:spPr>
        <a:xfrm>
          <a:off x="7459502" y="3760383"/>
          <a:ext cx="300253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8C41445-3841-4010-9071-06778B786781}">
      <dsp:nvSpPr>
        <dsp:cNvPr id="0" name=""/>
        <dsp:cNvSpPr/>
      </dsp:nvSpPr>
      <dsp:spPr>
        <a:xfrm>
          <a:off x="7576484" y="3760383"/>
          <a:ext cx="3002536" cy="7028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nl-BE" sz="2000" b="1" kern="1200" dirty="0"/>
            <a:t>Parkeerkaart</a:t>
          </a:r>
        </a:p>
      </dsp:txBody>
      <dsp:txXfrm>
        <a:off x="7576484" y="3760383"/>
        <a:ext cx="3002536" cy="702864"/>
      </dsp:txXfrm>
    </dsp:sp>
    <dsp:sp modelId="{048CC981-3001-481E-92ED-D9EAD329A7E9}">
      <dsp:nvSpPr>
        <dsp:cNvPr id="0" name=""/>
        <dsp:cNvSpPr/>
      </dsp:nvSpPr>
      <dsp:spPr>
        <a:xfrm>
          <a:off x="7459502" y="4463247"/>
          <a:ext cx="300253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1291211-216B-4265-8D85-607E55F43D0D}">
      <dsp:nvSpPr>
        <dsp:cNvPr id="0" name=""/>
        <dsp:cNvSpPr/>
      </dsp:nvSpPr>
      <dsp:spPr>
        <a:xfrm>
          <a:off x="7576484" y="4463247"/>
          <a:ext cx="3002536" cy="7028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nl-BE" sz="2000" b="1" kern="1200" dirty="0"/>
            <a:t>….</a:t>
          </a:r>
        </a:p>
      </dsp:txBody>
      <dsp:txXfrm>
        <a:off x="7576484" y="4463247"/>
        <a:ext cx="3002536" cy="702864"/>
      </dsp:txXfrm>
    </dsp:sp>
    <dsp:sp modelId="{EB385196-7349-48D5-BE24-0FB93CC57A5B}">
      <dsp:nvSpPr>
        <dsp:cNvPr id="0" name=""/>
        <dsp:cNvSpPr/>
      </dsp:nvSpPr>
      <dsp:spPr>
        <a:xfrm>
          <a:off x="4339983" y="5167312"/>
          <a:ext cx="623903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10428C-68ED-41E0-AF14-327FC1107EB1}">
      <dsp:nvSpPr>
        <dsp:cNvPr id="0" name=""/>
        <dsp:cNvSpPr/>
      </dsp:nvSpPr>
      <dsp:spPr>
        <a:xfrm>
          <a:off x="0" y="0"/>
          <a:ext cx="1059147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EF7BA1-5760-4DF0-9FAD-3DE4EAC53BF9}">
      <dsp:nvSpPr>
        <dsp:cNvPr id="0" name=""/>
        <dsp:cNvSpPr/>
      </dsp:nvSpPr>
      <dsp:spPr>
        <a:xfrm>
          <a:off x="0" y="0"/>
          <a:ext cx="4339983" cy="5418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nl-BE" sz="3600" b="1" kern="1200" dirty="0">
              <a:solidFill>
                <a:srgbClr val="4EA553"/>
              </a:solidFill>
            </a:rPr>
            <a:t>En ook nog… </a:t>
          </a:r>
        </a:p>
      </dsp:txBody>
      <dsp:txXfrm>
        <a:off x="0" y="0"/>
        <a:ext cx="4339983" cy="5418667"/>
      </dsp:txXfrm>
    </dsp:sp>
    <dsp:sp modelId="{CDC0247C-B047-413C-B6D4-3516663D35C7}">
      <dsp:nvSpPr>
        <dsp:cNvPr id="0" name=""/>
        <dsp:cNvSpPr/>
      </dsp:nvSpPr>
      <dsp:spPr>
        <a:xfrm>
          <a:off x="4456965" y="125941"/>
          <a:ext cx="3002536" cy="2518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nl-BE" sz="2800" b="1" kern="1200" dirty="0"/>
            <a:t>Gemeentelijke premies </a:t>
          </a:r>
        </a:p>
      </dsp:txBody>
      <dsp:txXfrm>
        <a:off x="4456965" y="125941"/>
        <a:ext cx="3002536" cy="2518833"/>
      </dsp:txXfrm>
    </dsp:sp>
    <dsp:sp modelId="{E2CF555E-FE3D-47F0-8CB7-6A2183A0D283}">
      <dsp:nvSpPr>
        <dsp:cNvPr id="0" name=""/>
        <dsp:cNvSpPr/>
      </dsp:nvSpPr>
      <dsp:spPr>
        <a:xfrm>
          <a:off x="7576484" y="125941"/>
          <a:ext cx="3002536" cy="12594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nl-BE" sz="2800" b="1" kern="1200" dirty="0"/>
            <a:t>Bij mantelzorg</a:t>
          </a:r>
        </a:p>
      </dsp:txBody>
      <dsp:txXfrm>
        <a:off x="7576484" y="125941"/>
        <a:ext cx="3002536" cy="1259416"/>
      </dsp:txXfrm>
    </dsp:sp>
    <dsp:sp modelId="{8970FB4D-37C8-4FEB-BBA1-24A17427DF3C}">
      <dsp:nvSpPr>
        <dsp:cNvPr id="0" name=""/>
        <dsp:cNvSpPr/>
      </dsp:nvSpPr>
      <dsp:spPr>
        <a:xfrm>
          <a:off x="7459502" y="1385358"/>
          <a:ext cx="300253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2DD3B7E-0097-48BE-A17F-9A7A94C9DC70}">
      <dsp:nvSpPr>
        <dsp:cNvPr id="0" name=""/>
        <dsp:cNvSpPr/>
      </dsp:nvSpPr>
      <dsp:spPr>
        <a:xfrm>
          <a:off x="7576484" y="1385358"/>
          <a:ext cx="3002536" cy="12594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nl-BE" sz="2800" b="1" kern="1200" dirty="0"/>
            <a:t>Bij incontinentie </a:t>
          </a:r>
        </a:p>
      </dsp:txBody>
      <dsp:txXfrm>
        <a:off x="7576484" y="1385358"/>
        <a:ext cx="3002536" cy="1259416"/>
      </dsp:txXfrm>
    </dsp:sp>
    <dsp:sp modelId="{EB385196-7349-48D5-BE24-0FB93CC57A5B}">
      <dsp:nvSpPr>
        <dsp:cNvPr id="0" name=""/>
        <dsp:cNvSpPr/>
      </dsp:nvSpPr>
      <dsp:spPr>
        <a:xfrm>
          <a:off x="4339983" y="2644775"/>
          <a:ext cx="623903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8375E98-55C9-4BBB-8342-657F6C0EE2A2}">
      <dsp:nvSpPr>
        <dsp:cNvPr id="0" name=""/>
        <dsp:cNvSpPr/>
      </dsp:nvSpPr>
      <dsp:spPr>
        <a:xfrm>
          <a:off x="4456965" y="2770716"/>
          <a:ext cx="3002536" cy="2518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endParaRPr lang="nl-BE" sz="2000" b="1" kern="1200" dirty="0"/>
        </a:p>
      </dsp:txBody>
      <dsp:txXfrm>
        <a:off x="4456965" y="2770716"/>
        <a:ext cx="3002536" cy="2518833"/>
      </dsp:txXfrm>
    </dsp:sp>
    <dsp:sp modelId="{A7C277EA-11D7-4B26-8283-AEADEC33288E}">
      <dsp:nvSpPr>
        <dsp:cNvPr id="0" name=""/>
        <dsp:cNvSpPr/>
      </dsp:nvSpPr>
      <dsp:spPr>
        <a:xfrm>
          <a:off x="4339983" y="5289550"/>
          <a:ext cx="623903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10428C-68ED-41E0-AF14-327FC1107EB1}">
      <dsp:nvSpPr>
        <dsp:cNvPr id="0" name=""/>
        <dsp:cNvSpPr/>
      </dsp:nvSpPr>
      <dsp:spPr>
        <a:xfrm>
          <a:off x="0" y="0"/>
          <a:ext cx="1059147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EF7BA1-5760-4DF0-9FAD-3DE4EAC53BF9}">
      <dsp:nvSpPr>
        <dsp:cNvPr id="0" name=""/>
        <dsp:cNvSpPr/>
      </dsp:nvSpPr>
      <dsp:spPr>
        <a:xfrm>
          <a:off x="0" y="0"/>
          <a:ext cx="4339983" cy="5418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nl-BE" sz="3600" b="1" kern="1200" dirty="0">
              <a:solidFill>
                <a:srgbClr val="4EA553"/>
              </a:solidFill>
            </a:rPr>
            <a:t>En ook nog… </a:t>
          </a:r>
        </a:p>
      </dsp:txBody>
      <dsp:txXfrm>
        <a:off x="0" y="0"/>
        <a:ext cx="4339983" cy="5418667"/>
      </dsp:txXfrm>
    </dsp:sp>
    <dsp:sp modelId="{CDC0247C-B047-413C-B6D4-3516663D35C7}">
      <dsp:nvSpPr>
        <dsp:cNvPr id="0" name=""/>
        <dsp:cNvSpPr/>
      </dsp:nvSpPr>
      <dsp:spPr>
        <a:xfrm>
          <a:off x="4456965" y="246062"/>
          <a:ext cx="3002536" cy="492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nl-BE" sz="2800" b="1" kern="1200" dirty="0"/>
            <a:t>Aanvullende voordelen ziekenfonds  </a:t>
          </a:r>
        </a:p>
      </dsp:txBody>
      <dsp:txXfrm>
        <a:off x="4456965" y="246062"/>
        <a:ext cx="3002536" cy="4921250"/>
      </dsp:txXfrm>
    </dsp:sp>
    <dsp:sp modelId="{949323A4-978E-423A-B750-AFD313BCB414}">
      <dsp:nvSpPr>
        <dsp:cNvPr id="0" name=""/>
        <dsp:cNvSpPr/>
      </dsp:nvSpPr>
      <dsp:spPr>
        <a:xfrm>
          <a:off x="7576484" y="246062"/>
          <a:ext cx="3002536"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nl-BE" sz="2400" b="1" kern="1200" dirty="0"/>
            <a:t>Tussenkomst bij herstelverblijf </a:t>
          </a:r>
        </a:p>
      </dsp:txBody>
      <dsp:txXfrm>
        <a:off x="7576484" y="246062"/>
        <a:ext cx="3002536" cy="1230312"/>
      </dsp:txXfrm>
    </dsp:sp>
    <dsp:sp modelId="{473A7F38-6CCE-437E-A7D5-0B4B99DC0BE6}">
      <dsp:nvSpPr>
        <dsp:cNvPr id="0" name=""/>
        <dsp:cNvSpPr/>
      </dsp:nvSpPr>
      <dsp:spPr>
        <a:xfrm>
          <a:off x="7459502" y="1476375"/>
          <a:ext cx="300253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64E44A-CA87-4F17-A021-91AAFC6529C3}">
      <dsp:nvSpPr>
        <dsp:cNvPr id="0" name=""/>
        <dsp:cNvSpPr/>
      </dsp:nvSpPr>
      <dsp:spPr>
        <a:xfrm>
          <a:off x="7576484" y="1476375"/>
          <a:ext cx="3002536"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nl-BE" sz="2400" b="1" kern="1200" dirty="0"/>
            <a:t>Vrijwilligersvervoer </a:t>
          </a:r>
        </a:p>
      </dsp:txBody>
      <dsp:txXfrm>
        <a:off x="7576484" y="1476375"/>
        <a:ext cx="3002536" cy="1230312"/>
      </dsp:txXfrm>
    </dsp:sp>
    <dsp:sp modelId="{6A572EBD-0754-4862-BB76-74B5E41D4F5A}">
      <dsp:nvSpPr>
        <dsp:cNvPr id="0" name=""/>
        <dsp:cNvSpPr/>
      </dsp:nvSpPr>
      <dsp:spPr>
        <a:xfrm>
          <a:off x="7459502" y="2706687"/>
          <a:ext cx="300253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4CD85A6-6E1C-44A7-8E2B-D7FBDCC71B0D}">
      <dsp:nvSpPr>
        <dsp:cNvPr id="0" name=""/>
        <dsp:cNvSpPr/>
      </dsp:nvSpPr>
      <dsp:spPr>
        <a:xfrm>
          <a:off x="7576484" y="2706687"/>
          <a:ext cx="3002536"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nl-BE" sz="2800" b="1" kern="1200" dirty="0"/>
            <a:t>Hulpmiddelen</a:t>
          </a:r>
        </a:p>
      </dsp:txBody>
      <dsp:txXfrm>
        <a:off x="7576484" y="2706687"/>
        <a:ext cx="3002536" cy="1230312"/>
      </dsp:txXfrm>
    </dsp:sp>
    <dsp:sp modelId="{B0B23D4A-6B77-4505-8DF6-34D998209AD9}">
      <dsp:nvSpPr>
        <dsp:cNvPr id="0" name=""/>
        <dsp:cNvSpPr/>
      </dsp:nvSpPr>
      <dsp:spPr>
        <a:xfrm>
          <a:off x="7459502" y="3937000"/>
          <a:ext cx="300253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FD7A5E1-B9A8-4235-B807-02BD05C3899A}">
      <dsp:nvSpPr>
        <dsp:cNvPr id="0" name=""/>
        <dsp:cNvSpPr/>
      </dsp:nvSpPr>
      <dsp:spPr>
        <a:xfrm>
          <a:off x="7576484" y="3937000"/>
          <a:ext cx="3002536"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nl-BE" sz="2800" b="1" kern="1200" dirty="0"/>
            <a:t>…</a:t>
          </a:r>
        </a:p>
      </dsp:txBody>
      <dsp:txXfrm>
        <a:off x="7576484" y="3937000"/>
        <a:ext cx="3002536" cy="1230312"/>
      </dsp:txXfrm>
    </dsp:sp>
    <dsp:sp modelId="{EB385196-7349-48D5-BE24-0FB93CC57A5B}">
      <dsp:nvSpPr>
        <dsp:cNvPr id="0" name=""/>
        <dsp:cNvSpPr/>
      </dsp:nvSpPr>
      <dsp:spPr>
        <a:xfrm>
          <a:off x="4339983" y="5167312"/>
          <a:ext cx="623903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10428C-68ED-41E0-AF14-327FC1107EB1}">
      <dsp:nvSpPr>
        <dsp:cNvPr id="0" name=""/>
        <dsp:cNvSpPr/>
      </dsp:nvSpPr>
      <dsp:spPr>
        <a:xfrm>
          <a:off x="0" y="2909"/>
          <a:ext cx="1127643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EF7BA1-5760-4DF0-9FAD-3DE4EAC53BF9}">
      <dsp:nvSpPr>
        <dsp:cNvPr id="0" name=""/>
        <dsp:cNvSpPr/>
      </dsp:nvSpPr>
      <dsp:spPr>
        <a:xfrm>
          <a:off x="0" y="2909"/>
          <a:ext cx="3995580" cy="5952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nl-BE" sz="3600" b="1" kern="1200" dirty="0">
              <a:solidFill>
                <a:srgbClr val="4EA553"/>
              </a:solidFill>
            </a:rPr>
            <a:t>En ook nog… </a:t>
          </a:r>
        </a:p>
      </dsp:txBody>
      <dsp:txXfrm>
        <a:off x="0" y="2909"/>
        <a:ext cx="3995580" cy="5952807"/>
      </dsp:txXfrm>
    </dsp:sp>
    <dsp:sp modelId="{CDC0247C-B047-413C-B6D4-3516663D35C7}">
      <dsp:nvSpPr>
        <dsp:cNvPr id="0" name=""/>
        <dsp:cNvSpPr/>
      </dsp:nvSpPr>
      <dsp:spPr>
        <a:xfrm>
          <a:off x="4103278" y="95922"/>
          <a:ext cx="4552582" cy="1860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nl-BE" sz="2400" kern="1200" dirty="0"/>
            <a:t>Dagopvang en kortverblijf voor  +65 </a:t>
          </a:r>
          <a:endParaRPr lang="nl-BE" sz="2400" b="1" kern="1200" dirty="0"/>
        </a:p>
      </dsp:txBody>
      <dsp:txXfrm>
        <a:off x="4103278" y="95922"/>
        <a:ext cx="4552582" cy="1860252"/>
      </dsp:txXfrm>
    </dsp:sp>
    <dsp:sp modelId="{EB385196-7349-48D5-BE24-0FB93CC57A5B}">
      <dsp:nvSpPr>
        <dsp:cNvPr id="0" name=""/>
        <dsp:cNvSpPr/>
      </dsp:nvSpPr>
      <dsp:spPr>
        <a:xfrm>
          <a:off x="3995580" y="1956174"/>
          <a:ext cx="5743932"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6B0614F-8629-4EC2-8662-82EDCE741E0B}">
      <dsp:nvSpPr>
        <dsp:cNvPr id="0" name=""/>
        <dsp:cNvSpPr/>
      </dsp:nvSpPr>
      <dsp:spPr>
        <a:xfrm>
          <a:off x="4103278" y="2049186"/>
          <a:ext cx="4293073" cy="1860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nl-BE" sz="2400" kern="1200" dirty="0"/>
            <a:t>Vakantieweken &amp; vakantieverblijven </a:t>
          </a:r>
        </a:p>
      </dsp:txBody>
      <dsp:txXfrm>
        <a:off x="4103278" y="2049186"/>
        <a:ext cx="4293073" cy="1860252"/>
      </dsp:txXfrm>
    </dsp:sp>
    <dsp:sp modelId="{67BCEB56-04F9-41BF-AB89-8C41159BFCFA}">
      <dsp:nvSpPr>
        <dsp:cNvPr id="0" name=""/>
        <dsp:cNvSpPr/>
      </dsp:nvSpPr>
      <dsp:spPr>
        <a:xfrm>
          <a:off x="8504050" y="2049186"/>
          <a:ext cx="2764267" cy="465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nl-BE" sz="1800" kern="1200" dirty="0"/>
            <a:t>Via ziekenfonds</a:t>
          </a:r>
        </a:p>
      </dsp:txBody>
      <dsp:txXfrm>
        <a:off x="8504050" y="2049186"/>
        <a:ext cx="2764267" cy="465063"/>
      </dsp:txXfrm>
    </dsp:sp>
    <dsp:sp modelId="{7EAA0300-ECF9-4B99-97FB-64BBBFF04681}">
      <dsp:nvSpPr>
        <dsp:cNvPr id="0" name=""/>
        <dsp:cNvSpPr/>
      </dsp:nvSpPr>
      <dsp:spPr>
        <a:xfrm>
          <a:off x="8396352" y="2514249"/>
          <a:ext cx="276426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CB10D6F-F1D7-471B-9DA2-5928ED83C9C2}">
      <dsp:nvSpPr>
        <dsp:cNvPr id="0" name=""/>
        <dsp:cNvSpPr/>
      </dsp:nvSpPr>
      <dsp:spPr>
        <a:xfrm>
          <a:off x="8504050" y="2514249"/>
          <a:ext cx="2764267" cy="465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nl-BE" sz="1600" kern="1200" dirty="0"/>
            <a:t>Rode Kruis </a:t>
          </a:r>
        </a:p>
      </dsp:txBody>
      <dsp:txXfrm>
        <a:off x="8504050" y="2514249"/>
        <a:ext cx="2764267" cy="465063"/>
      </dsp:txXfrm>
    </dsp:sp>
    <dsp:sp modelId="{CDCE4E09-C398-48ED-A875-C821CDD7123F}">
      <dsp:nvSpPr>
        <dsp:cNvPr id="0" name=""/>
        <dsp:cNvSpPr/>
      </dsp:nvSpPr>
      <dsp:spPr>
        <a:xfrm>
          <a:off x="8396352" y="2979312"/>
          <a:ext cx="276426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CF1EB2C-D8AB-4F93-8440-F53598BF5D4B}">
      <dsp:nvSpPr>
        <dsp:cNvPr id="0" name=""/>
        <dsp:cNvSpPr/>
      </dsp:nvSpPr>
      <dsp:spPr>
        <a:xfrm>
          <a:off x="8504050" y="2979312"/>
          <a:ext cx="2764267" cy="465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nl-BE" sz="1600" kern="1200" dirty="0"/>
            <a:t>Vakantieverblijven met zorgassistentie </a:t>
          </a:r>
        </a:p>
      </dsp:txBody>
      <dsp:txXfrm>
        <a:off x="8504050" y="2979312"/>
        <a:ext cx="2764267" cy="465063"/>
      </dsp:txXfrm>
    </dsp:sp>
    <dsp:sp modelId="{F7C003CA-0562-45DB-A4C7-793F9C2F4EA1}">
      <dsp:nvSpPr>
        <dsp:cNvPr id="0" name=""/>
        <dsp:cNvSpPr/>
      </dsp:nvSpPr>
      <dsp:spPr>
        <a:xfrm>
          <a:off x="8396352" y="3444376"/>
          <a:ext cx="276426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E6FC6F4-3D97-4354-9CC0-EAA1EEB2EC82}">
      <dsp:nvSpPr>
        <dsp:cNvPr id="0" name=""/>
        <dsp:cNvSpPr/>
      </dsp:nvSpPr>
      <dsp:spPr>
        <a:xfrm>
          <a:off x="8504050" y="3444376"/>
          <a:ext cx="2764267" cy="465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nl-BE" sz="1600" kern="1200" dirty="0"/>
            <a:t>Zie vakantieverblijven  &amp; uitstappen  </a:t>
          </a:r>
          <a:r>
            <a:rPr lang="nl-BE" sz="1600" kern="1200" dirty="0">
              <a:hlinkClick xmlns:r="http://schemas.openxmlformats.org/officeDocument/2006/relationships" r:id="rId1"/>
            </a:rPr>
            <a:t>bij Toerisme Vlaanderen </a:t>
          </a:r>
          <a:endParaRPr lang="nl-BE" sz="1600" kern="1200" dirty="0"/>
        </a:p>
      </dsp:txBody>
      <dsp:txXfrm>
        <a:off x="8504050" y="3444376"/>
        <a:ext cx="2764267" cy="465063"/>
      </dsp:txXfrm>
    </dsp:sp>
    <dsp:sp modelId="{1C8AA808-2C6A-49CF-B027-ADFF74342ABB}">
      <dsp:nvSpPr>
        <dsp:cNvPr id="0" name=""/>
        <dsp:cNvSpPr/>
      </dsp:nvSpPr>
      <dsp:spPr>
        <a:xfrm>
          <a:off x="3995580" y="3909439"/>
          <a:ext cx="5743932"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8375E98-55C9-4BBB-8342-657F6C0EE2A2}">
      <dsp:nvSpPr>
        <dsp:cNvPr id="0" name=""/>
        <dsp:cNvSpPr/>
      </dsp:nvSpPr>
      <dsp:spPr>
        <a:xfrm>
          <a:off x="4103278" y="4002451"/>
          <a:ext cx="2764267" cy="1860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endParaRPr lang="nl-BE" sz="2000" b="1" kern="1200" dirty="0"/>
        </a:p>
      </dsp:txBody>
      <dsp:txXfrm>
        <a:off x="4103278" y="4002451"/>
        <a:ext cx="2764267" cy="1860252"/>
      </dsp:txXfrm>
    </dsp:sp>
    <dsp:sp modelId="{A7C277EA-11D7-4B26-8283-AEADEC33288E}">
      <dsp:nvSpPr>
        <dsp:cNvPr id="0" name=""/>
        <dsp:cNvSpPr/>
      </dsp:nvSpPr>
      <dsp:spPr>
        <a:xfrm>
          <a:off x="3995580" y="5862703"/>
          <a:ext cx="5743932"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10428C-68ED-41E0-AF14-327FC1107EB1}">
      <dsp:nvSpPr>
        <dsp:cNvPr id="0" name=""/>
        <dsp:cNvSpPr/>
      </dsp:nvSpPr>
      <dsp:spPr>
        <a:xfrm>
          <a:off x="0" y="0"/>
          <a:ext cx="1127643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EF7BA1-5760-4DF0-9FAD-3DE4EAC53BF9}">
      <dsp:nvSpPr>
        <dsp:cNvPr id="0" name=""/>
        <dsp:cNvSpPr/>
      </dsp:nvSpPr>
      <dsp:spPr>
        <a:xfrm>
          <a:off x="0" y="0"/>
          <a:ext cx="4620655" cy="5958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nl-BE" sz="3600" b="1" kern="1200" dirty="0">
              <a:solidFill>
                <a:srgbClr val="4EA553"/>
              </a:solidFill>
            </a:rPr>
            <a:t>En ook nog … </a:t>
          </a:r>
        </a:p>
      </dsp:txBody>
      <dsp:txXfrm>
        <a:off x="0" y="0"/>
        <a:ext cx="4620655" cy="5958626"/>
      </dsp:txXfrm>
    </dsp:sp>
    <dsp:sp modelId="{C8375E98-55C9-4BBB-8342-657F6C0EE2A2}">
      <dsp:nvSpPr>
        <dsp:cNvPr id="0" name=""/>
        <dsp:cNvSpPr/>
      </dsp:nvSpPr>
      <dsp:spPr>
        <a:xfrm>
          <a:off x="4745202" y="93103"/>
          <a:ext cx="6517975" cy="1862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Font typeface="Arial" panose="020B0604020202020204" pitchFamily="34" charset="0"/>
            <a:buNone/>
          </a:pPr>
          <a:r>
            <a:rPr lang="nl-BE" sz="3600" kern="1200" dirty="0"/>
            <a:t>Palliatieve thuiszorg </a:t>
          </a:r>
          <a:endParaRPr lang="nl-BE" sz="3600" b="1" kern="1200" dirty="0"/>
        </a:p>
      </dsp:txBody>
      <dsp:txXfrm>
        <a:off x="4745202" y="93103"/>
        <a:ext cx="6517975" cy="1862070"/>
      </dsp:txXfrm>
    </dsp:sp>
    <dsp:sp modelId="{A7C277EA-11D7-4B26-8283-AEADEC33288E}">
      <dsp:nvSpPr>
        <dsp:cNvPr id="0" name=""/>
        <dsp:cNvSpPr/>
      </dsp:nvSpPr>
      <dsp:spPr>
        <a:xfrm>
          <a:off x="4620655" y="1955174"/>
          <a:ext cx="664252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DDD9079-971E-424E-994B-B8620EBD1C77}">
      <dsp:nvSpPr>
        <dsp:cNvPr id="0" name=""/>
        <dsp:cNvSpPr/>
      </dsp:nvSpPr>
      <dsp:spPr>
        <a:xfrm>
          <a:off x="4745202" y="2048277"/>
          <a:ext cx="6517975" cy="1862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nl-BE" sz="3200" kern="1200" dirty="0"/>
            <a:t>Palliatieve Zorgteams thuis  / ziekenhuis / WZC </a:t>
          </a:r>
        </a:p>
      </dsp:txBody>
      <dsp:txXfrm>
        <a:off x="4745202" y="2048277"/>
        <a:ext cx="6517975" cy="1862070"/>
      </dsp:txXfrm>
    </dsp:sp>
    <dsp:sp modelId="{3DD5B1FF-C1B6-45BB-A71A-6C22E297A19E}">
      <dsp:nvSpPr>
        <dsp:cNvPr id="0" name=""/>
        <dsp:cNvSpPr/>
      </dsp:nvSpPr>
      <dsp:spPr>
        <a:xfrm>
          <a:off x="4620655" y="3910348"/>
          <a:ext cx="664252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59A1C12-2F1D-424E-9DCF-46ED7E2C5A3C}">
      <dsp:nvSpPr>
        <dsp:cNvPr id="0" name=""/>
        <dsp:cNvSpPr/>
      </dsp:nvSpPr>
      <dsp:spPr>
        <a:xfrm>
          <a:off x="4745202" y="4003451"/>
          <a:ext cx="6517975" cy="1862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nl-BE" sz="3200" kern="1200" dirty="0"/>
            <a:t>Dagcentra voor palliatieve zorg </a:t>
          </a:r>
        </a:p>
      </dsp:txBody>
      <dsp:txXfrm>
        <a:off x="4745202" y="4003451"/>
        <a:ext cx="6517975" cy="1862070"/>
      </dsp:txXfrm>
    </dsp:sp>
    <dsp:sp modelId="{2A617CF7-B109-4D55-97EB-DC4CB01CE308}">
      <dsp:nvSpPr>
        <dsp:cNvPr id="0" name=""/>
        <dsp:cNvSpPr/>
      </dsp:nvSpPr>
      <dsp:spPr>
        <a:xfrm>
          <a:off x="4620655" y="5865522"/>
          <a:ext cx="664252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39F4EE-9B60-4E6C-92A1-5BE92A825E3B}" type="datetimeFigureOut">
              <a:rPr lang="nl-BE" smtClean="0"/>
              <a:t>19-03-2024</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2C73E5-1FDA-45F9-BB4C-EBE5341A1283}" type="slidenum">
              <a:rPr lang="nl-BE" smtClean="0"/>
              <a:t>‹nr.›</a:t>
            </a:fld>
            <a:endParaRPr lang="nl-BE"/>
          </a:p>
        </p:txBody>
      </p:sp>
    </p:spTree>
    <p:extLst>
      <p:ext uri="{BB962C8B-B14F-4D97-AF65-F5344CB8AC3E}">
        <p14:creationId xmlns:p14="http://schemas.microsoft.com/office/powerpoint/2010/main" val="2949251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Advies op maat  /  begeleiding MW  , dienst MW  : wie zijn we, mag je verwachten  </a:t>
            </a:r>
          </a:p>
          <a:p>
            <a:r>
              <a:rPr lang="nl-BE" dirty="0"/>
              <a:t>Belang van nu vandaag overzicht te krijgen, maar dat ze weten waar ze terecht kunnen met vragen …  Complex  … </a:t>
            </a:r>
          </a:p>
        </p:txBody>
      </p:sp>
      <p:sp>
        <p:nvSpPr>
          <p:cNvPr id="4" name="Tijdelijke aanduiding voor dianummer 3"/>
          <p:cNvSpPr>
            <a:spLocks noGrp="1"/>
          </p:cNvSpPr>
          <p:nvPr>
            <p:ph type="sldNum" sz="quarter" idx="5"/>
          </p:nvPr>
        </p:nvSpPr>
        <p:spPr/>
        <p:txBody>
          <a:bodyPr/>
          <a:lstStyle/>
          <a:p>
            <a:fld id="{AC2C73E5-1FDA-45F9-BB4C-EBE5341A1283}" type="slidenum">
              <a:rPr lang="nl-BE" smtClean="0"/>
              <a:t>2</a:t>
            </a:fld>
            <a:endParaRPr lang="nl-BE" dirty="0"/>
          </a:p>
        </p:txBody>
      </p:sp>
    </p:spTree>
    <p:extLst>
      <p:ext uri="{BB962C8B-B14F-4D97-AF65-F5344CB8AC3E}">
        <p14:creationId xmlns:p14="http://schemas.microsoft.com/office/powerpoint/2010/main" val="1244776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0" i="0" dirty="0">
                <a:solidFill>
                  <a:srgbClr val="191414"/>
                </a:solidFill>
                <a:effectLst/>
                <a:latin typeface="elza-text"/>
              </a:rPr>
              <a:t>De dienst Maatschappelijk Werk van CM zoekt samen met jou naar passende oplossingen voor problemen rond ziekte, handicap of ouderdom. Maatschappelijk Werk garandeert hierbij een grondige eerste opvang van je hulpvraag. In de zoektocht naar oplossingen houdt de maatschappelijk werker rekening met je draagkracht en de keuzes die jijzelf of je omgeving maakt.</a:t>
            </a:r>
            <a:endParaRPr lang="nl-BE" dirty="0"/>
          </a:p>
        </p:txBody>
      </p:sp>
      <p:sp>
        <p:nvSpPr>
          <p:cNvPr id="4" name="Tijdelijke aanduiding voor dianummer 3"/>
          <p:cNvSpPr>
            <a:spLocks noGrp="1"/>
          </p:cNvSpPr>
          <p:nvPr>
            <p:ph type="sldNum" sz="quarter" idx="5"/>
          </p:nvPr>
        </p:nvSpPr>
        <p:spPr/>
        <p:txBody>
          <a:bodyPr/>
          <a:lstStyle/>
          <a:p>
            <a:fld id="{AC2C73E5-1FDA-45F9-BB4C-EBE5341A1283}" type="slidenum">
              <a:rPr lang="nl-BE" smtClean="0"/>
              <a:t>3</a:t>
            </a:fld>
            <a:endParaRPr lang="nl-BE" dirty="0"/>
          </a:p>
        </p:txBody>
      </p:sp>
    </p:spTree>
    <p:extLst>
      <p:ext uri="{BB962C8B-B14F-4D97-AF65-F5344CB8AC3E}">
        <p14:creationId xmlns:p14="http://schemas.microsoft.com/office/powerpoint/2010/main" val="1373492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Indien je wordt getroffen door een ernstige ziekte, brengt dit verandering op vele vlakken. • Er zijn vragen van medische aard: Wat is de ziekte? Welke behandelingsmogelijkheden zijn er? Hoe verloopt revalidatie? • Er volgt meestal een toestand van arbeidsongeschiktheid en een verminderd inkomen. • Er zijn noodgedwongen hogere uitgaven voor gezondheidszorgen (doktersconsultaties, medische onderzoeken, medicatie,…). • Er komt een ‘ongewild’ veranderd toekomstperspectief en er zijn vragen over zingeving. • Er is een bepaalde mate van afhankelijkheid van artsen. • Er zijn contacten met verpleegkundigen, kinesisten, diëtisten, maatschappelijk werkers,… • Er zijn veranderende relaties, je hebt verminderde zelfredzaamheid en er is toenemende zorgafhankelijkheid. Op welke diensten en hulpverlening kun je een beroep doen?</a:t>
            </a:r>
          </a:p>
        </p:txBody>
      </p:sp>
      <p:sp>
        <p:nvSpPr>
          <p:cNvPr id="4" name="Tijdelijke aanduiding voor dianummer 3"/>
          <p:cNvSpPr>
            <a:spLocks noGrp="1"/>
          </p:cNvSpPr>
          <p:nvPr>
            <p:ph type="sldNum" sz="quarter" idx="5"/>
          </p:nvPr>
        </p:nvSpPr>
        <p:spPr/>
        <p:txBody>
          <a:bodyPr/>
          <a:lstStyle/>
          <a:p>
            <a:fld id="{AC2C73E5-1FDA-45F9-BB4C-EBE5341A1283}" type="slidenum">
              <a:rPr lang="nl-BE" smtClean="0"/>
              <a:t>5</a:t>
            </a:fld>
            <a:endParaRPr lang="nl-BE" dirty="0"/>
          </a:p>
        </p:txBody>
      </p:sp>
    </p:spTree>
    <p:extLst>
      <p:ext uri="{BB962C8B-B14F-4D97-AF65-F5344CB8AC3E}">
        <p14:creationId xmlns:p14="http://schemas.microsoft.com/office/powerpoint/2010/main" val="4035465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AC2C73E5-1FDA-45F9-BB4C-EBE5341A1283}" type="slidenum">
              <a:rPr lang="nl-BE" smtClean="0"/>
              <a:t>8</a:t>
            </a:fld>
            <a:endParaRPr lang="nl-BE" dirty="0"/>
          </a:p>
        </p:txBody>
      </p:sp>
    </p:spTree>
    <p:extLst>
      <p:ext uri="{BB962C8B-B14F-4D97-AF65-F5344CB8AC3E}">
        <p14:creationId xmlns:p14="http://schemas.microsoft.com/office/powerpoint/2010/main" val="3976168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416AB129-70C8-4501-8743-0EE14330DE0E}" type="slidenum">
              <a:rPr lang="nl-BE" smtClean="0"/>
              <a:t>12</a:t>
            </a:fld>
            <a:endParaRPr lang="nl-BE"/>
          </a:p>
        </p:txBody>
      </p:sp>
    </p:spTree>
    <p:extLst>
      <p:ext uri="{BB962C8B-B14F-4D97-AF65-F5344CB8AC3E}">
        <p14:creationId xmlns:p14="http://schemas.microsoft.com/office/powerpoint/2010/main" val="3559293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416AB129-70C8-4501-8743-0EE14330DE0E}" type="slidenum">
              <a:rPr lang="nl-BE" smtClean="0"/>
              <a:t>13</a:t>
            </a:fld>
            <a:endParaRPr lang="nl-BE"/>
          </a:p>
        </p:txBody>
      </p:sp>
    </p:spTree>
    <p:extLst>
      <p:ext uri="{BB962C8B-B14F-4D97-AF65-F5344CB8AC3E}">
        <p14:creationId xmlns:p14="http://schemas.microsoft.com/office/powerpoint/2010/main" val="1635174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416AB129-70C8-4501-8743-0EE14330DE0E}" type="slidenum">
              <a:rPr lang="nl-BE" smtClean="0"/>
              <a:t>14</a:t>
            </a:fld>
            <a:endParaRPr lang="nl-BE"/>
          </a:p>
        </p:txBody>
      </p:sp>
    </p:spTree>
    <p:extLst>
      <p:ext uri="{BB962C8B-B14F-4D97-AF65-F5344CB8AC3E}">
        <p14:creationId xmlns:p14="http://schemas.microsoft.com/office/powerpoint/2010/main" val="22783081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algn="ctr" rtl="0" eaLnBrk="1" fontAlgn="t" latinLnBrk="0" hangingPunct="1">
              <a:spcBef>
                <a:spcPts val="0"/>
              </a:spcBef>
              <a:spcAft>
                <a:spcPts val="0"/>
              </a:spcAft>
            </a:pPr>
            <a:r>
              <a:rPr lang="nl-BE" sz="1800" b="1" i="0" u="none" strike="noStrike" kern="1200" dirty="0">
                <a:solidFill>
                  <a:srgbClr val="FF0000"/>
                </a:solidFill>
                <a:effectLst/>
                <a:latin typeface="Arial" panose="020B0604020202020204" pitchFamily="34" charset="0"/>
              </a:rPr>
              <a:t>TUSSENKOMST BIJ PRUIK</a:t>
            </a:r>
            <a:endParaRPr lang="nl-BE" sz="1800" b="0" i="0" u="none" strike="noStrike" dirty="0">
              <a:effectLst/>
              <a:latin typeface="Arial" panose="020B0604020202020204" pitchFamily="34" charset="0"/>
            </a:endParaRPr>
          </a:p>
          <a:p>
            <a:pPr marL="0" algn="ctr" rtl="0" eaLnBrk="1" fontAlgn="t" latinLnBrk="0" hangingPunct="1">
              <a:spcBef>
                <a:spcPts val="0"/>
              </a:spcBef>
              <a:spcAft>
                <a:spcPts val="0"/>
              </a:spcAft>
            </a:pPr>
            <a:r>
              <a:rPr lang="nl-BE" sz="1800" b="1" i="0" u="none" strike="noStrike" kern="1200" dirty="0">
                <a:solidFill>
                  <a:srgbClr val="3F3F3F"/>
                </a:solidFill>
                <a:effectLst/>
                <a:latin typeface="Arial" panose="020B0604020202020204" pitchFamily="34" charset="0"/>
              </a:rPr>
              <a:t>Wat?</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Personen die omwille van een </a:t>
            </a:r>
            <a:r>
              <a:rPr lang="nl-BE" sz="1800" b="1" i="0" u="none" strike="noStrike" kern="1200" dirty="0">
                <a:solidFill>
                  <a:srgbClr val="3F3F3F"/>
                </a:solidFill>
                <a:effectLst/>
                <a:latin typeface="Arial" panose="020B0604020202020204" pitchFamily="34" charset="0"/>
              </a:rPr>
              <a:t>behandeling radiotherapie en/of chemotherapie </a:t>
            </a:r>
            <a:r>
              <a:rPr lang="nl-BE" sz="1800" b="0" i="0" u="none" strike="noStrike" kern="1200" dirty="0">
                <a:solidFill>
                  <a:srgbClr val="3F3F3F"/>
                </a:solidFill>
                <a:effectLst/>
                <a:latin typeface="Arial" panose="020B0604020202020204" pitchFamily="34" charset="0"/>
              </a:rPr>
              <a:t>hun haar verliezen kunnen een terugbetaling krijgen voor een haarprothese of pruik.</a:t>
            </a:r>
            <a:endParaRPr lang="nl-BE" sz="1800" b="0" i="0" u="none" strike="noStrike" dirty="0">
              <a:effectLst/>
              <a:latin typeface="Arial" panose="020B0604020202020204" pitchFamily="34" charset="0"/>
            </a:endParaRPr>
          </a:p>
          <a:p>
            <a:pPr marL="0" algn="ctr" rtl="0" eaLnBrk="1" fontAlgn="t" latinLnBrk="0" hangingPunct="1">
              <a:spcBef>
                <a:spcPts val="0"/>
              </a:spcBef>
              <a:spcAft>
                <a:spcPts val="0"/>
              </a:spcAft>
            </a:pPr>
            <a:r>
              <a:rPr lang="nl-BE" sz="1800" b="1" i="0" u="none" strike="noStrike" kern="1200" dirty="0">
                <a:solidFill>
                  <a:srgbClr val="3F3F3F"/>
                </a:solidFill>
                <a:effectLst/>
                <a:latin typeface="Arial" panose="020B0604020202020204" pitchFamily="34" charset="0"/>
              </a:rPr>
              <a:t>Tussenkomst </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maximum 180 euro / 2 jaar* te rekenen vanaf de datum van de vorige levering, en enkel indien ten gevolge van een nieuwe radiotherapie en/of antimitotische chemotherapie opnieuw volledige kaalhoofdigheid opgetreden is</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Maximum 270 euro bij kaalheid omwille van littekenvorming door radiotherapeutische behandeling. </a:t>
            </a:r>
            <a:endParaRPr lang="nl-BE" sz="1800" b="0" i="0" u="none" strike="noStrike" dirty="0">
              <a:effectLst/>
              <a:latin typeface="Arial" panose="020B0604020202020204" pitchFamily="34" charset="0"/>
            </a:endParaRPr>
          </a:p>
          <a:p>
            <a:pPr marL="0" algn="ctr" rtl="0" eaLnBrk="1" fontAlgn="t" latinLnBrk="0" hangingPunct="1">
              <a:spcBef>
                <a:spcPts val="0"/>
              </a:spcBef>
              <a:spcAft>
                <a:spcPts val="0"/>
              </a:spcAft>
            </a:pPr>
            <a:r>
              <a:rPr lang="nl-BE" sz="1800" b="1" i="0" u="none" strike="noStrike" kern="1200" dirty="0">
                <a:solidFill>
                  <a:srgbClr val="3F3F3F"/>
                </a:solidFill>
                <a:effectLst/>
                <a:latin typeface="Arial" panose="020B0604020202020204" pitchFamily="34" charset="0"/>
              </a:rPr>
              <a:t>Hoe aanvragen?</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(huis)arts met vermelding van de reden van de kaalhoofdigheid / diagnose</a:t>
            </a:r>
            <a:endParaRPr lang="nl-BE" sz="1800" b="0" i="0" u="none" strike="noStrike" dirty="0">
              <a:effectLst/>
              <a:latin typeface="Arial" panose="020B0604020202020204" pitchFamily="34" charset="0"/>
            </a:endParaRPr>
          </a:p>
          <a:p>
            <a:pPr marL="0" algn="ctr" rtl="0" eaLnBrk="1" fontAlgn="t" latinLnBrk="0" hangingPunct="1">
              <a:spcBef>
                <a:spcPts val="0"/>
              </a:spcBef>
              <a:spcAft>
                <a:spcPts val="0"/>
              </a:spcAft>
            </a:pPr>
            <a:endParaRPr lang="nl-BE" sz="1800" b="1" i="0" u="none" strike="noStrike" kern="1200" dirty="0">
              <a:solidFill>
                <a:srgbClr val="FF0000"/>
              </a:solidFill>
              <a:effectLst/>
              <a:latin typeface="Arial" panose="020B0604020202020204" pitchFamily="34" charset="0"/>
            </a:endParaRPr>
          </a:p>
          <a:p>
            <a:pPr marL="0" algn="ctr" rtl="0" eaLnBrk="1" fontAlgn="t" latinLnBrk="0" hangingPunct="1">
              <a:spcBef>
                <a:spcPts val="0"/>
              </a:spcBef>
              <a:spcAft>
                <a:spcPts val="0"/>
              </a:spcAft>
            </a:pPr>
            <a:r>
              <a:rPr lang="nl-BE" sz="1800" b="1" i="0" u="none" strike="noStrike" kern="1200" dirty="0">
                <a:solidFill>
                  <a:srgbClr val="FF0000"/>
                </a:solidFill>
                <a:effectLst/>
                <a:latin typeface="Arial" panose="020B0604020202020204" pitchFamily="34" charset="0"/>
              </a:rPr>
              <a:t>TUSSENKOMST BIJ WONDZORG</a:t>
            </a:r>
            <a:endParaRPr lang="nl-BE" sz="1800" b="0" i="0" u="none" strike="noStrike" dirty="0">
              <a:effectLst/>
              <a:latin typeface="Arial" panose="020B0604020202020204" pitchFamily="34" charset="0"/>
            </a:endParaRPr>
          </a:p>
          <a:p>
            <a:pPr marL="0" algn="ctr" rtl="0" eaLnBrk="1" fontAlgn="t" latinLnBrk="0" hangingPunct="1">
              <a:spcBef>
                <a:spcPts val="0"/>
              </a:spcBef>
              <a:spcAft>
                <a:spcPts val="0"/>
              </a:spcAft>
            </a:pPr>
            <a:r>
              <a:rPr lang="nl-BE" sz="1800" b="1" i="0" u="none" strike="noStrike" kern="1200" dirty="0">
                <a:solidFill>
                  <a:srgbClr val="3F3F3F"/>
                </a:solidFill>
                <a:effectLst/>
                <a:latin typeface="Arial" panose="020B0604020202020204" pitchFamily="34" charset="0"/>
              </a:rPr>
              <a:t>Wat?</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Actieve verbandmiddelen zijn speciale en dure verbanden die een vochtig wondmilieu creëren waardoor de wondheling wordt bevorderd. </a:t>
            </a:r>
            <a:endParaRPr lang="nl-BE" sz="1800" b="0" i="0" u="none" strike="noStrike" dirty="0">
              <a:effectLst/>
              <a:latin typeface="Arial" panose="020B0604020202020204" pitchFamily="34" charset="0"/>
            </a:endParaRPr>
          </a:p>
          <a:p>
            <a:pPr marL="0" algn="ctr" rtl="0" eaLnBrk="1" fontAlgn="t" latinLnBrk="0" hangingPunct="1">
              <a:spcBef>
                <a:spcPts val="0"/>
              </a:spcBef>
              <a:spcAft>
                <a:spcPts val="0"/>
              </a:spcAft>
            </a:pPr>
            <a:r>
              <a:rPr lang="nl-BE" sz="1800" b="1" i="0" u="none" strike="noStrike" kern="1200" dirty="0">
                <a:solidFill>
                  <a:srgbClr val="3F3F3F"/>
                </a:solidFill>
                <a:effectLst/>
                <a:latin typeface="Arial" panose="020B0604020202020204" pitchFamily="34" charset="0"/>
              </a:rPr>
              <a:t>Wie? </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voor thuispatiënten met chronische wonden (wonden die reeds gedurende 6 weken behandeld maar onvoldoende geheeld zijn)</a:t>
            </a:r>
            <a:endParaRPr lang="nl-BE" sz="1800" b="0" i="0" u="none" strike="noStrike" dirty="0">
              <a:effectLst/>
              <a:latin typeface="Arial" panose="020B0604020202020204" pitchFamily="34" charset="0"/>
            </a:endParaRPr>
          </a:p>
          <a:p>
            <a:pPr marL="0" algn="ctr" rtl="0" eaLnBrk="1" fontAlgn="t" latinLnBrk="0" hangingPunct="1">
              <a:spcBef>
                <a:spcPts val="0"/>
              </a:spcBef>
              <a:spcAft>
                <a:spcPts val="0"/>
              </a:spcAft>
            </a:pPr>
            <a:r>
              <a:rPr lang="nl-BE" sz="1800" b="1" i="0" u="none" strike="noStrike" kern="1200" dirty="0">
                <a:solidFill>
                  <a:srgbClr val="3F3F3F"/>
                </a:solidFill>
                <a:effectLst/>
                <a:latin typeface="Arial" panose="020B0604020202020204" pitchFamily="34" charset="0"/>
              </a:rPr>
              <a:t>Voordeel  </a:t>
            </a:r>
            <a:endParaRPr lang="nl-BE" sz="1800" b="0" i="0" u="none" strike="noStrike" dirty="0">
              <a:effectLst/>
              <a:latin typeface="Arial" panose="020B0604020202020204" pitchFamily="34" charset="0"/>
            </a:endParaRPr>
          </a:p>
          <a:p>
            <a:pPr marL="283464" indent="-283464" algn="l" rtl="0" eaLnBrk="1" fontAlgn="t" latinLnBrk="0" hangingPunct="1">
              <a:spcBef>
                <a:spcPts val="0"/>
              </a:spcBef>
              <a:spcAft>
                <a:spcPts val="0"/>
              </a:spcAft>
            </a:pPr>
            <a:r>
              <a:rPr lang="nl-BE" sz="1800" b="1" i="0" u="none" strike="noStrike" kern="1200" dirty="0">
                <a:solidFill>
                  <a:srgbClr val="3F3F3F"/>
                </a:solidFill>
                <a:effectLst/>
                <a:latin typeface="Arial" panose="020B0604020202020204" pitchFamily="34" charset="0"/>
              </a:rPr>
              <a:t>een vergoeding van 20% </a:t>
            </a:r>
            <a:r>
              <a:rPr lang="nl-BE" sz="1800" b="0" i="0" u="none" strike="noStrike" kern="1200" dirty="0">
                <a:solidFill>
                  <a:srgbClr val="3F3F3F"/>
                </a:solidFill>
                <a:effectLst/>
                <a:latin typeface="Arial" panose="020B0604020202020204" pitchFamily="34" charset="0"/>
              </a:rPr>
              <a:t>van de publieksprijs</a:t>
            </a:r>
            <a:endParaRPr lang="nl-BE" sz="1800" b="0" i="0" u="none" strike="noStrike" dirty="0">
              <a:effectLst/>
              <a:latin typeface="Arial" panose="020B0604020202020204" pitchFamily="34" charset="0"/>
            </a:endParaRPr>
          </a:p>
          <a:p>
            <a:pPr marL="283464" indent="-283464"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bij aflevering door de apotheker (publieke apotheker of ziekenhuisapotheker)</a:t>
            </a:r>
            <a:endParaRPr lang="nl-BE" sz="1800" b="0" i="0" u="none" strike="noStrike" dirty="0">
              <a:effectLst/>
              <a:latin typeface="Arial" panose="020B0604020202020204" pitchFamily="34" charset="0"/>
            </a:endParaRPr>
          </a:p>
          <a:p>
            <a:pPr marL="283464" indent="-283464"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als het</a:t>
            </a:r>
            <a:r>
              <a:rPr lang="nl-BE" sz="1800" b="1" i="0" u="none" strike="noStrike" kern="1200" dirty="0">
                <a:solidFill>
                  <a:srgbClr val="3F3F3F"/>
                </a:solidFill>
                <a:effectLst/>
                <a:latin typeface="Arial" panose="020B0604020202020204" pitchFamily="34" charset="0"/>
              </a:rPr>
              <a:t> verbandmiddel  op “de lijst” </a:t>
            </a:r>
            <a:r>
              <a:rPr lang="nl-BE" sz="1800" b="0" i="0" u="none" strike="noStrike" kern="1200" dirty="0">
                <a:solidFill>
                  <a:srgbClr val="3F3F3F"/>
                </a:solidFill>
                <a:effectLst/>
                <a:latin typeface="Arial" panose="020B0604020202020204" pitchFamily="34" charset="0"/>
              </a:rPr>
              <a:t>van het RIZIV voorkomt</a:t>
            </a:r>
            <a:endParaRPr lang="nl-BE" sz="1800" b="0" i="0" u="none" strike="noStrike" dirty="0">
              <a:effectLst/>
              <a:latin typeface="Arial" panose="020B0604020202020204" pitchFamily="34" charset="0"/>
            </a:endParaRPr>
          </a:p>
          <a:p>
            <a:pPr marL="0" algn="ctr" rtl="0" eaLnBrk="1" fontAlgn="t" latinLnBrk="0" hangingPunct="1">
              <a:spcBef>
                <a:spcPts val="0"/>
              </a:spcBef>
              <a:spcAft>
                <a:spcPts val="0"/>
              </a:spcAft>
            </a:pPr>
            <a:r>
              <a:rPr lang="nl-BE" sz="1800" b="1" i="0" u="none" strike="noStrike" kern="1200" dirty="0">
                <a:solidFill>
                  <a:srgbClr val="3F3F3F"/>
                </a:solidFill>
                <a:effectLst/>
                <a:latin typeface="Arial" panose="020B0604020202020204" pitchFamily="34" charset="0"/>
              </a:rPr>
              <a:t>Hoe aanvragen?</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Via specifiek formulier door behandelende arts / goedkeuring adviserend arts vereist  </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Na 1 jaar door arts-specialist  </a:t>
            </a:r>
            <a:endParaRPr lang="nl-BE" sz="1800" b="0" i="0" u="none" strike="noStrike" dirty="0">
              <a:effectLst/>
              <a:latin typeface="Arial" panose="020B0604020202020204" pitchFamily="34" charset="0"/>
            </a:endParaRPr>
          </a:p>
          <a:p>
            <a:pPr marL="0" algn="ctr" rtl="0" eaLnBrk="1" fontAlgn="t" latinLnBrk="0" hangingPunct="1">
              <a:spcBef>
                <a:spcPts val="0"/>
              </a:spcBef>
              <a:spcAft>
                <a:spcPts val="0"/>
              </a:spcAft>
            </a:pPr>
            <a:endParaRPr lang="nl-BE" sz="1800" b="1" i="0" u="none" strike="noStrike" kern="1200" dirty="0">
              <a:solidFill>
                <a:srgbClr val="FF0000"/>
              </a:solidFill>
              <a:effectLst/>
              <a:latin typeface="Arial" panose="020B0604020202020204" pitchFamily="34" charset="0"/>
            </a:endParaRPr>
          </a:p>
          <a:p>
            <a:pPr marL="0" algn="ctr" rtl="0" eaLnBrk="1" fontAlgn="t" latinLnBrk="0" hangingPunct="1">
              <a:spcBef>
                <a:spcPts val="0"/>
              </a:spcBef>
              <a:spcAft>
                <a:spcPts val="0"/>
              </a:spcAft>
            </a:pPr>
            <a:endParaRPr lang="nl-BE" sz="1800" b="1" i="0" u="none" strike="noStrike" kern="1200" dirty="0">
              <a:solidFill>
                <a:srgbClr val="FF0000"/>
              </a:solidFill>
              <a:effectLst/>
              <a:latin typeface="Arial" panose="020B0604020202020204" pitchFamily="34" charset="0"/>
            </a:endParaRPr>
          </a:p>
          <a:p>
            <a:pPr marL="0" algn="ctr" rtl="0" eaLnBrk="1" fontAlgn="t" latinLnBrk="0" hangingPunct="1">
              <a:spcBef>
                <a:spcPts val="0"/>
              </a:spcBef>
              <a:spcAft>
                <a:spcPts val="0"/>
              </a:spcAft>
            </a:pPr>
            <a:endParaRPr lang="nl-BE" sz="1800" b="1" i="0" u="none" strike="noStrike" kern="1200" dirty="0">
              <a:solidFill>
                <a:srgbClr val="FF0000"/>
              </a:solidFill>
              <a:effectLst/>
              <a:latin typeface="Arial" panose="020B0604020202020204" pitchFamily="34" charset="0"/>
            </a:endParaRPr>
          </a:p>
          <a:p>
            <a:pPr marL="0" algn="ctr" rtl="0" eaLnBrk="1" fontAlgn="t" latinLnBrk="0" hangingPunct="1">
              <a:spcBef>
                <a:spcPts val="0"/>
              </a:spcBef>
              <a:spcAft>
                <a:spcPts val="0"/>
              </a:spcAft>
            </a:pPr>
            <a:r>
              <a:rPr lang="nl-BE" sz="1800" b="1" i="0" u="none" strike="noStrike" kern="1200" dirty="0">
                <a:solidFill>
                  <a:srgbClr val="FF0000"/>
                </a:solidFill>
                <a:effectLst/>
                <a:latin typeface="Arial" panose="020B0604020202020204" pitchFamily="34" charset="0"/>
              </a:rPr>
              <a:t>TUSSENKOMST BIJ PIJNSTILLERS</a:t>
            </a:r>
            <a:endParaRPr lang="nl-BE" sz="1800" b="0" i="0" u="none" strike="noStrike" dirty="0">
              <a:effectLst/>
              <a:latin typeface="Arial" panose="020B0604020202020204" pitchFamily="34" charset="0"/>
            </a:endParaRPr>
          </a:p>
          <a:p>
            <a:pPr marL="0" algn="ctr" rtl="0" eaLnBrk="1" fontAlgn="t" latinLnBrk="0" hangingPunct="1">
              <a:spcBef>
                <a:spcPts val="0"/>
              </a:spcBef>
              <a:spcAft>
                <a:spcPts val="0"/>
              </a:spcAft>
            </a:pPr>
            <a:r>
              <a:rPr lang="nl-BE" sz="1800" b="1" i="0" u="none" strike="noStrike" kern="1200" dirty="0">
                <a:solidFill>
                  <a:srgbClr val="3F3F3F"/>
                </a:solidFill>
                <a:effectLst/>
                <a:latin typeface="Arial" panose="020B0604020202020204" pitchFamily="34" charset="0"/>
              </a:rPr>
              <a:t>Wat? Wie?  </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Tussenkomst bij kennisgeving van chronische pijn  : </a:t>
            </a:r>
            <a:endParaRPr lang="nl-BE" sz="1800" b="0" i="0" u="none" strike="noStrike" dirty="0">
              <a:effectLst/>
              <a:latin typeface="Arial" panose="020B0604020202020204" pitchFamily="34" charset="0"/>
            </a:endParaRPr>
          </a:p>
          <a:p>
            <a:pPr marL="283464" indent="-283464"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kankerpijn</a:t>
            </a:r>
            <a:endParaRPr lang="nl-BE" sz="1800" b="0" i="0" u="none" strike="noStrike" dirty="0">
              <a:effectLst/>
              <a:latin typeface="Arial" panose="020B0604020202020204" pitchFamily="34" charset="0"/>
            </a:endParaRPr>
          </a:p>
          <a:p>
            <a:pPr marL="283464" indent="-283464"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chronische artritis/artrosepijn</a:t>
            </a:r>
            <a:endParaRPr lang="nl-BE" sz="1800" b="0" i="0" u="none" strike="noStrike" dirty="0">
              <a:effectLst/>
              <a:latin typeface="Arial" panose="020B0604020202020204" pitchFamily="34" charset="0"/>
            </a:endParaRPr>
          </a:p>
          <a:p>
            <a:pPr marL="283464" indent="-283464"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neurogene of </a:t>
            </a:r>
            <a:r>
              <a:rPr lang="nl-BE" sz="1800" b="0" i="0" u="none" strike="noStrike" kern="1200" dirty="0" err="1">
                <a:solidFill>
                  <a:srgbClr val="3F3F3F"/>
                </a:solidFill>
                <a:effectLst/>
                <a:latin typeface="Arial" panose="020B0604020202020204" pitchFamily="34" charset="0"/>
              </a:rPr>
              <a:t>neuropatische</a:t>
            </a:r>
            <a:r>
              <a:rPr lang="nl-BE" sz="1800" b="0" i="0" u="none" strike="noStrike" kern="1200" dirty="0">
                <a:solidFill>
                  <a:srgbClr val="3F3F3F"/>
                </a:solidFill>
                <a:effectLst/>
                <a:latin typeface="Arial" panose="020B0604020202020204" pitchFamily="34" charset="0"/>
              </a:rPr>
              <a:t> pijn van centrale of perifere oorsprong (inbegrepen multiple sclerose)</a:t>
            </a:r>
            <a:endParaRPr lang="nl-BE" sz="1800" b="0" i="0" u="none" strike="noStrike" dirty="0">
              <a:effectLst/>
              <a:latin typeface="Arial" panose="020B0604020202020204" pitchFamily="34" charset="0"/>
            </a:endParaRPr>
          </a:p>
          <a:p>
            <a:pPr marL="283464" indent="-283464"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perifere vasculaire pijn</a:t>
            </a:r>
            <a:endParaRPr lang="nl-BE" sz="1800" b="0" i="0" u="none" strike="noStrike" dirty="0">
              <a:effectLst/>
              <a:latin typeface="Arial" panose="020B0604020202020204" pitchFamily="34" charset="0"/>
            </a:endParaRPr>
          </a:p>
          <a:p>
            <a:pPr marL="283464" indent="-283464" algn="l" rtl="0" eaLnBrk="1" fontAlgn="t" latinLnBrk="0" hangingPunct="1">
              <a:spcBef>
                <a:spcPts val="0"/>
              </a:spcBef>
              <a:spcAft>
                <a:spcPts val="0"/>
              </a:spcAft>
            </a:pPr>
            <a:r>
              <a:rPr lang="nl-BE" sz="1800" b="0" i="0" u="none" strike="noStrike" kern="1200" dirty="0" err="1">
                <a:solidFill>
                  <a:srgbClr val="3F3F3F"/>
                </a:solidFill>
                <a:effectLst/>
                <a:latin typeface="Arial" panose="020B0604020202020204" pitchFamily="34" charset="0"/>
              </a:rPr>
              <a:t>postchirurgische</a:t>
            </a:r>
            <a:r>
              <a:rPr lang="nl-BE" sz="1800" b="0" i="0" u="none" strike="noStrike" kern="1200" dirty="0">
                <a:solidFill>
                  <a:srgbClr val="3F3F3F"/>
                </a:solidFill>
                <a:effectLst/>
                <a:latin typeface="Arial" panose="020B0604020202020204" pitchFamily="34" charset="0"/>
              </a:rPr>
              <a:t> pijn (inbegrepen fantoompijn)</a:t>
            </a:r>
            <a:endParaRPr lang="nl-BE" sz="1800" b="0" i="0" u="none" strike="noStrike" dirty="0">
              <a:effectLst/>
              <a:latin typeface="Arial" panose="020B0604020202020204" pitchFamily="34" charset="0"/>
            </a:endParaRPr>
          </a:p>
          <a:p>
            <a:pPr marL="283464" indent="-283464"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fibromyalgie (spierpijnen door spiervezels die bindweefsel worden)</a:t>
            </a:r>
            <a:endParaRPr lang="nl-BE" sz="1800" b="0" i="0" u="none" strike="noStrike" dirty="0">
              <a:effectLst/>
              <a:latin typeface="Arial" panose="020B0604020202020204" pitchFamily="34" charset="0"/>
            </a:endParaRPr>
          </a:p>
          <a:p>
            <a:pPr marL="0" algn="ctr" rtl="0" eaLnBrk="1" fontAlgn="t" latinLnBrk="0" hangingPunct="1">
              <a:spcBef>
                <a:spcPts val="0"/>
              </a:spcBef>
              <a:spcAft>
                <a:spcPts val="0"/>
              </a:spcAft>
            </a:pPr>
            <a:r>
              <a:rPr lang="nl-BE" sz="1800" b="1" i="0" u="none" strike="noStrike" kern="1200" dirty="0">
                <a:solidFill>
                  <a:srgbClr val="3F3F3F"/>
                </a:solidFill>
                <a:effectLst/>
                <a:latin typeface="Arial" panose="020B0604020202020204" pitchFamily="34" charset="0"/>
              </a:rPr>
              <a:t>Voordeel  </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Betere terugbetaling / medicatie op RIZIV-lijst  </a:t>
            </a:r>
            <a:endParaRPr lang="nl-BE" sz="1800" b="0" i="0" u="none" strike="noStrike" dirty="0">
              <a:effectLst/>
              <a:latin typeface="Arial" panose="020B0604020202020204" pitchFamily="34" charset="0"/>
            </a:endParaRPr>
          </a:p>
          <a:p>
            <a:pPr marL="0" algn="ctr" rtl="0" eaLnBrk="1" fontAlgn="t" latinLnBrk="0" hangingPunct="1">
              <a:spcBef>
                <a:spcPts val="0"/>
              </a:spcBef>
              <a:spcAft>
                <a:spcPts val="0"/>
              </a:spcAft>
            </a:pPr>
            <a:r>
              <a:rPr lang="nl-BE" sz="1800" b="1" i="0" u="none" strike="noStrike" kern="1200" dirty="0">
                <a:solidFill>
                  <a:srgbClr val="3F3F3F"/>
                </a:solidFill>
                <a:effectLst/>
                <a:latin typeface="Arial" panose="020B0604020202020204" pitchFamily="34" charset="0"/>
              </a:rPr>
              <a:t>Hoe aanvragen?</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Via behandelend arts </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Goedkeuring adviserend arts </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Akkoord = levenslang geldig  </a:t>
            </a:r>
            <a:endParaRPr lang="nl-BE" sz="1800" b="0" i="0" u="none" strike="noStrike" dirty="0">
              <a:effectLst/>
              <a:latin typeface="Arial" panose="020B0604020202020204" pitchFamily="34" charset="0"/>
            </a:endParaRPr>
          </a:p>
          <a:p>
            <a:pPr marL="0" algn="ctr" rtl="0" eaLnBrk="1" fontAlgn="t" latinLnBrk="0" hangingPunct="1">
              <a:spcBef>
                <a:spcPts val="0"/>
              </a:spcBef>
              <a:spcAft>
                <a:spcPts val="0"/>
              </a:spcAft>
            </a:pPr>
            <a:endParaRPr lang="nl-BE" sz="1800" b="1" i="0" u="none" strike="noStrike" kern="1200" dirty="0">
              <a:solidFill>
                <a:srgbClr val="FF0000"/>
              </a:solidFill>
              <a:effectLst/>
              <a:latin typeface="Arial" panose="020B0604020202020204" pitchFamily="34" charset="0"/>
            </a:endParaRPr>
          </a:p>
          <a:p>
            <a:pPr marL="0" algn="ctr" rtl="0" eaLnBrk="1" fontAlgn="t" latinLnBrk="0" hangingPunct="1">
              <a:spcBef>
                <a:spcPts val="0"/>
              </a:spcBef>
              <a:spcAft>
                <a:spcPts val="0"/>
              </a:spcAft>
            </a:pPr>
            <a:r>
              <a:rPr lang="nl-BE" sz="1800" b="1" i="0" u="none" strike="noStrike" kern="1200" dirty="0">
                <a:solidFill>
                  <a:srgbClr val="FF0000"/>
                </a:solidFill>
                <a:effectLst/>
                <a:latin typeface="Arial" panose="020B0604020202020204" pitchFamily="34" charset="0"/>
              </a:rPr>
              <a:t>BIJZONDER SOLIDARITEITSFONDS  </a:t>
            </a:r>
            <a:endParaRPr lang="nl-BE" sz="1800" b="0" i="0" u="none" strike="noStrike" dirty="0">
              <a:effectLst/>
              <a:latin typeface="Arial" panose="020B0604020202020204" pitchFamily="34" charset="0"/>
            </a:endParaRPr>
          </a:p>
          <a:p>
            <a:pPr marL="0" algn="ctr" rtl="0" eaLnBrk="1" fontAlgn="t" latinLnBrk="0" hangingPunct="1">
              <a:spcBef>
                <a:spcPts val="0"/>
              </a:spcBef>
              <a:spcAft>
                <a:spcPts val="0"/>
              </a:spcAft>
            </a:pPr>
            <a:r>
              <a:rPr lang="nl-BE" sz="1800" b="1" i="0" u="none" strike="noStrike" kern="1200" dirty="0">
                <a:solidFill>
                  <a:srgbClr val="3F3F3F"/>
                </a:solidFill>
                <a:effectLst/>
                <a:latin typeface="Arial" panose="020B0604020202020204" pitchFamily="34" charset="0"/>
              </a:rPr>
              <a:t>Wat? Wie?</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Bijkomend vangnet naast de gewone ziekteverzekering. </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patiënt in een zeer ernstige medische situatie moet verzaken aan verzorging als een belangrijke medische verstrekking die hij nodig heeft niet wordt vergoed en zeer duur is.</a:t>
            </a:r>
            <a:endParaRPr lang="nl-BE" sz="1800" b="0" i="0" u="none" strike="noStrike" dirty="0">
              <a:effectLst/>
              <a:latin typeface="Arial" panose="020B0604020202020204" pitchFamily="34" charset="0"/>
            </a:endParaRPr>
          </a:p>
          <a:p>
            <a:pPr marL="0" algn="ctr" rtl="0" eaLnBrk="1" fontAlgn="t" latinLnBrk="0" hangingPunct="1">
              <a:spcBef>
                <a:spcPts val="0"/>
              </a:spcBef>
              <a:spcAft>
                <a:spcPts val="0"/>
              </a:spcAft>
            </a:pPr>
            <a:r>
              <a:rPr lang="nl-BE" sz="1800" b="1" i="0" u="none" strike="noStrike" kern="1200" dirty="0">
                <a:solidFill>
                  <a:srgbClr val="3F3F3F"/>
                </a:solidFill>
                <a:effectLst/>
                <a:latin typeface="Arial" panose="020B0604020202020204" pitchFamily="34" charset="0"/>
              </a:rPr>
              <a:t>Voorwaarden</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De aandoening is </a:t>
            </a:r>
            <a:r>
              <a:rPr lang="nl-BE" sz="1800" b="1" i="0" u="none" strike="noStrike" kern="1200" dirty="0">
                <a:solidFill>
                  <a:srgbClr val="3F3F3F"/>
                </a:solidFill>
                <a:effectLst/>
                <a:latin typeface="Arial" panose="020B0604020202020204" pitchFamily="34" charset="0"/>
              </a:rPr>
              <a:t>zeldzaam</a:t>
            </a:r>
            <a:r>
              <a:rPr lang="nl-BE" sz="1800" b="0" i="0" u="none" strike="noStrike" kern="1200" dirty="0">
                <a:solidFill>
                  <a:srgbClr val="3F3F3F"/>
                </a:solidFill>
                <a:effectLst/>
                <a:latin typeface="Arial" panose="020B0604020202020204" pitchFamily="34" charset="0"/>
              </a:rPr>
              <a:t> en tast de </a:t>
            </a:r>
            <a:r>
              <a:rPr lang="nl-BE" sz="1800" b="1" i="0" u="none" strike="noStrike" kern="1200" dirty="0">
                <a:solidFill>
                  <a:srgbClr val="3F3F3F"/>
                </a:solidFill>
                <a:effectLst/>
                <a:latin typeface="Arial" panose="020B0604020202020204" pitchFamily="34" charset="0"/>
              </a:rPr>
              <a:t>vitale functies </a:t>
            </a:r>
            <a:r>
              <a:rPr lang="nl-BE" sz="1800" b="0" i="0" u="none" strike="noStrike" kern="1200" dirty="0">
                <a:solidFill>
                  <a:srgbClr val="3F3F3F"/>
                </a:solidFill>
                <a:effectLst/>
                <a:latin typeface="Arial" panose="020B0604020202020204" pitchFamily="34" charset="0"/>
              </a:rPr>
              <a:t>aan.​</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De kosten voor de behandeling zijn hoog (objectief </a:t>
            </a:r>
            <a:r>
              <a:rPr lang="nl-BE" sz="1800" b="1" i="0" u="none" strike="noStrike" kern="1200" dirty="0">
                <a:solidFill>
                  <a:srgbClr val="3F3F3F"/>
                </a:solidFill>
                <a:effectLst/>
                <a:latin typeface="Arial" panose="020B0604020202020204" pitchFamily="34" charset="0"/>
              </a:rPr>
              <a:t>duur</a:t>
            </a:r>
            <a:r>
              <a:rPr lang="nl-BE" sz="1800" b="0" i="0" u="none" strike="noStrike" kern="1200" dirty="0">
                <a:solidFill>
                  <a:srgbClr val="3F3F3F"/>
                </a:solidFill>
                <a:effectLst/>
                <a:latin typeface="Arial" panose="020B0604020202020204" pitchFamily="34" charset="0"/>
              </a:rPr>
              <a:t>) en worden niet terugbetaald vanuit de VP (geen alternatief mogelijk).</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Het moet gaan om een indicatie die op </a:t>
            </a:r>
            <a:r>
              <a:rPr lang="nl-BE" sz="1800" b="1" i="0" u="none" strike="noStrike" kern="1200" dirty="0">
                <a:solidFill>
                  <a:srgbClr val="3F3F3F"/>
                </a:solidFill>
                <a:effectLst/>
                <a:latin typeface="Arial" panose="020B0604020202020204" pitchFamily="34" charset="0"/>
              </a:rPr>
              <a:t>medisch-sociaal vlak absoluut </a:t>
            </a:r>
            <a:r>
              <a:rPr lang="nl-BE" sz="1800" b="0" i="0" u="none" strike="noStrike" kern="1200" dirty="0">
                <a:solidFill>
                  <a:srgbClr val="3F3F3F"/>
                </a:solidFill>
                <a:effectLst/>
                <a:latin typeface="Arial" panose="020B0604020202020204" pitchFamily="34" charset="0"/>
              </a:rPr>
              <a:t>is.</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De behandeling moet een </a:t>
            </a:r>
            <a:r>
              <a:rPr lang="nl-BE" sz="1800" b="1" i="0" u="none" strike="noStrike" kern="1200" dirty="0">
                <a:solidFill>
                  <a:srgbClr val="3F3F3F"/>
                </a:solidFill>
                <a:effectLst/>
                <a:latin typeface="Arial" panose="020B0604020202020204" pitchFamily="34" charset="0"/>
              </a:rPr>
              <a:t>wetenschappelijke waarde en doeltreffendheid </a:t>
            </a:r>
            <a:r>
              <a:rPr lang="nl-BE" sz="1800" b="0" i="0" u="none" strike="noStrike" kern="1200" dirty="0">
                <a:solidFill>
                  <a:srgbClr val="3F3F3F"/>
                </a:solidFill>
                <a:effectLst/>
                <a:latin typeface="Arial" panose="020B0604020202020204" pitchFamily="34" charset="0"/>
              </a:rPr>
              <a:t>hebben die door de medische instanties erkend wordt.</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De behandeling moet het </a:t>
            </a:r>
            <a:r>
              <a:rPr lang="nl-BE" sz="1800" b="1" i="0" u="none" strike="noStrike" kern="1200" dirty="0">
                <a:solidFill>
                  <a:srgbClr val="3F3F3F"/>
                </a:solidFill>
                <a:effectLst/>
                <a:latin typeface="Arial" panose="020B0604020202020204" pitchFamily="34" charset="0"/>
              </a:rPr>
              <a:t>experimenteel stadium voorbij </a:t>
            </a:r>
            <a:r>
              <a:rPr lang="nl-BE" sz="1800" b="0" i="0" u="none" strike="noStrike" kern="1200" dirty="0">
                <a:solidFill>
                  <a:srgbClr val="3F3F3F"/>
                </a:solidFill>
                <a:effectLst/>
                <a:latin typeface="Arial" panose="020B0604020202020204" pitchFamily="34" charset="0"/>
              </a:rPr>
              <a:t>zijn.</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De behandeling moet voorgeschreven zijn door een </a:t>
            </a:r>
            <a:r>
              <a:rPr lang="nl-BE" sz="1800" b="1" i="0" u="none" strike="noStrike" kern="1200" dirty="0">
                <a:solidFill>
                  <a:srgbClr val="3F3F3F"/>
                </a:solidFill>
                <a:effectLst/>
                <a:latin typeface="Arial" panose="020B0604020202020204" pitchFamily="34" charset="0"/>
              </a:rPr>
              <a:t>arts-specialist </a:t>
            </a:r>
            <a:r>
              <a:rPr lang="nl-BE" sz="1800" b="0" i="0" u="none" strike="noStrike" kern="1200" dirty="0">
                <a:solidFill>
                  <a:srgbClr val="3F3F3F"/>
                </a:solidFill>
                <a:effectLst/>
                <a:latin typeface="Arial" panose="020B0604020202020204" pitchFamily="34" charset="0"/>
              </a:rPr>
              <a:t>die gespecialiseerd is in de behandeling van de aandoening en die toestemming heeft om in België de geneeskunde uit te oefenen.</a:t>
            </a:r>
            <a:endParaRPr lang="nl-BE" sz="1800" b="0" i="0" u="none" strike="noStrike" dirty="0">
              <a:effectLst/>
              <a:latin typeface="Arial" panose="020B0604020202020204" pitchFamily="34" charset="0"/>
            </a:endParaRPr>
          </a:p>
          <a:p>
            <a:pPr marL="0" algn="ctr" rtl="0" eaLnBrk="1" fontAlgn="t" latinLnBrk="0" hangingPunct="1">
              <a:spcBef>
                <a:spcPts val="0"/>
              </a:spcBef>
              <a:spcAft>
                <a:spcPts val="0"/>
              </a:spcAft>
            </a:pPr>
            <a:r>
              <a:rPr lang="nl-BE" sz="1800" b="1" i="0" u="none" strike="noStrike" kern="1200" dirty="0">
                <a:solidFill>
                  <a:srgbClr val="3F3F3F"/>
                </a:solidFill>
                <a:effectLst/>
                <a:latin typeface="Arial" panose="020B0604020202020204" pitchFamily="34" charset="0"/>
              </a:rPr>
              <a:t>Hoe aanvragen?</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Via arts specialist (via omstandig medische verslag)  </a:t>
            </a:r>
          </a:p>
          <a:p>
            <a:pPr marL="0" algn="ctr" rtl="0" eaLnBrk="1" fontAlgn="t" latinLnBrk="0" hangingPunct="1">
              <a:spcBef>
                <a:spcPts val="0"/>
              </a:spcBef>
              <a:spcAft>
                <a:spcPts val="0"/>
              </a:spcAft>
            </a:pPr>
            <a:r>
              <a:rPr lang="nl-BE" sz="1800" b="1" i="0" u="none" strike="noStrike" kern="1200" dirty="0">
                <a:solidFill>
                  <a:srgbClr val="FF0000"/>
                </a:solidFill>
                <a:effectLst/>
                <a:latin typeface="Arial" panose="020B0604020202020204" pitchFamily="34" charset="0"/>
              </a:rPr>
              <a:t>TUSSENKOMST VOOR VRUCHTBAARHEIDSSPARENDE BEHANDELING  </a:t>
            </a:r>
            <a:endParaRPr lang="nl-BE" sz="1800" b="0" i="0" u="none" strike="noStrike" dirty="0">
              <a:effectLst/>
              <a:latin typeface="Arial" panose="020B0604020202020204" pitchFamily="34" charset="0"/>
            </a:endParaRPr>
          </a:p>
          <a:p>
            <a:pPr marL="0" algn="ctr" rtl="0" eaLnBrk="1" fontAlgn="t" latinLnBrk="0" hangingPunct="1">
              <a:spcBef>
                <a:spcPts val="0"/>
              </a:spcBef>
              <a:spcAft>
                <a:spcPts val="0"/>
              </a:spcAft>
            </a:pPr>
            <a:r>
              <a:rPr lang="nl-BE" sz="1800" b="1" i="0" u="none" strike="noStrike" kern="1200" dirty="0">
                <a:solidFill>
                  <a:srgbClr val="3F3F3F"/>
                </a:solidFill>
                <a:effectLst/>
                <a:latin typeface="Arial" panose="020B0604020202020204" pitchFamily="34" charset="0"/>
              </a:rPr>
              <a:t>Wat?</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Tussenkomst voor </a:t>
            </a:r>
            <a:r>
              <a:rPr lang="nl-BE" sz="1800" b="0" i="0" u="none" strike="noStrike" kern="1200" dirty="0" err="1">
                <a:solidFill>
                  <a:srgbClr val="3F3F3F"/>
                </a:solidFill>
                <a:effectLst/>
                <a:latin typeface="Arial" panose="020B0604020202020204" pitchFamily="34" charset="0"/>
              </a:rPr>
              <a:t>voor</a:t>
            </a:r>
            <a:r>
              <a:rPr lang="nl-BE" sz="1800" b="0" i="0" u="none" strike="noStrike" kern="1200" dirty="0">
                <a:solidFill>
                  <a:srgbClr val="3F3F3F"/>
                </a:solidFill>
                <a:effectLst/>
                <a:latin typeface="Arial" panose="020B0604020202020204" pitchFamily="34" charset="0"/>
              </a:rPr>
              <a:t> de afname, invriezing en bewaring van gameten of gonadale weefsels vóór een kankerbehandeling of vóór een preventieve </a:t>
            </a:r>
            <a:r>
              <a:rPr lang="nl-BE" sz="1800" b="0" i="0" u="none" strike="noStrike" kern="1200" dirty="0" err="1">
                <a:solidFill>
                  <a:srgbClr val="3F3F3F"/>
                </a:solidFill>
                <a:effectLst/>
                <a:latin typeface="Arial" panose="020B0604020202020204" pitchFamily="34" charset="0"/>
              </a:rPr>
              <a:t>ovariëctomie</a:t>
            </a:r>
            <a:r>
              <a:rPr lang="nl-BE" sz="1800" b="0" i="0" u="none" strike="noStrike" kern="1200" dirty="0">
                <a:solidFill>
                  <a:srgbClr val="3F3F3F"/>
                </a:solidFill>
                <a:effectLst/>
                <a:latin typeface="Arial" panose="020B0604020202020204" pitchFamily="34" charset="0"/>
              </a:rPr>
              <a:t>.</a:t>
            </a:r>
            <a:endParaRPr lang="nl-BE" sz="1800" b="0" i="0" u="none" strike="noStrike" dirty="0">
              <a:effectLst/>
              <a:latin typeface="Arial" panose="020B0604020202020204" pitchFamily="34" charset="0"/>
            </a:endParaRPr>
          </a:p>
          <a:p>
            <a:pPr marL="0" algn="ctr" rtl="0" eaLnBrk="1" fontAlgn="t" latinLnBrk="0" hangingPunct="1">
              <a:spcBef>
                <a:spcPts val="0"/>
              </a:spcBef>
              <a:spcAft>
                <a:spcPts val="0"/>
              </a:spcAft>
            </a:pPr>
            <a:r>
              <a:rPr lang="nl-BE" sz="1800" b="1" i="0" u="none" strike="noStrike" kern="1200" dirty="0">
                <a:solidFill>
                  <a:srgbClr val="3F3F3F"/>
                </a:solidFill>
                <a:effectLst/>
                <a:latin typeface="Arial" panose="020B0604020202020204" pitchFamily="34" charset="0"/>
              </a:rPr>
              <a:t>Wie? </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Vrouw (voor 38</a:t>
            </a:r>
            <a:r>
              <a:rPr lang="nl-BE" sz="1800" b="0" i="0" u="none" strike="noStrike" kern="1200" baseline="30000" dirty="0">
                <a:solidFill>
                  <a:srgbClr val="3F3F3F"/>
                </a:solidFill>
                <a:effectLst/>
                <a:latin typeface="Arial" panose="020B0604020202020204" pitchFamily="34" charset="0"/>
              </a:rPr>
              <a:t>ste</a:t>
            </a:r>
            <a:r>
              <a:rPr lang="nl-BE" sz="1800" b="0" i="0" u="none" strike="noStrike" kern="1200" dirty="0">
                <a:solidFill>
                  <a:srgbClr val="3F3F3F"/>
                </a:solidFill>
                <a:effectLst/>
                <a:latin typeface="Arial" panose="020B0604020202020204" pitchFamily="34" charset="0"/>
              </a:rPr>
              <a:t> verjaardag)  / Man (voor 45</a:t>
            </a:r>
            <a:r>
              <a:rPr lang="nl-BE" sz="1800" b="0" i="0" u="none" strike="noStrike" kern="1200" baseline="30000" dirty="0">
                <a:solidFill>
                  <a:srgbClr val="3F3F3F"/>
                </a:solidFill>
                <a:effectLst/>
                <a:latin typeface="Arial" panose="020B0604020202020204" pitchFamily="34" charset="0"/>
              </a:rPr>
              <a:t>ste</a:t>
            </a:r>
            <a:r>
              <a:rPr lang="nl-BE" sz="1800" b="0" i="0" u="none" strike="noStrike" kern="1200" dirty="0">
                <a:solidFill>
                  <a:srgbClr val="3F3F3F"/>
                </a:solidFill>
                <a:effectLst/>
                <a:latin typeface="Arial" panose="020B0604020202020204" pitchFamily="34" charset="0"/>
              </a:rPr>
              <a:t> verjaardag)  </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10 jaar bewaring (20 jaar indien afname voor  16</a:t>
            </a:r>
            <a:r>
              <a:rPr lang="nl-BE" sz="1800" b="0" i="0" u="none" strike="noStrike" kern="1200" baseline="30000" dirty="0">
                <a:solidFill>
                  <a:srgbClr val="3F3F3F"/>
                </a:solidFill>
                <a:effectLst/>
                <a:latin typeface="Arial" panose="020B0604020202020204" pitchFamily="34" charset="0"/>
              </a:rPr>
              <a:t>de</a:t>
            </a:r>
            <a:r>
              <a:rPr lang="nl-BE" sz="1800" b="0" i="0" u="none" strike="noStrike" kern="1200" dirty="0">
                <a:solidFill>
                  <a:srgbClr val="3F3F3F"/>
                </a:solidFill>
                <a:effectLst/>
                <a:latin typeface="Arial" panose="020B0604020202020204" pitchFamily="34" charset="0"/>
              </a:rPr>
              <a:t> verjaardag) </a:t>
            </a:r>
            <a:endParaRPr lang="nl-BE" sz="1800" b="0" i="0" u="none" strike="noStrike" dirty="0">
              <a:effectLst/>
              <a:latin typeface="Arial" panose="020B0604020202020204" pitchFamily="34" charset="0"/>
            </a:endParaRPr>
          </a:p>
          <a:p>
            <a:pPr marL="0" algn="ctr" rtl="0" eaLnBrk="1" fontAlgn="t" latinLnBrk="0" hangingPunct="1">
              <a:spcBef>
                <a:spcPts val="0"/>
              </a:spcBef>
              <a:spcAft>
                <a:spcPts val="0"/>
              </a:spcAft>
            </a:pPr>
            <a:r>
              <a:rPr lang="nl-BE" sz="1800" b="1" i="0" u="none" strike="noStrike" kern="1200" dirty="0">
                <a:solidFill>
                  <a:srgbClr val="3F3F3F"/>
                </a:solidFill>
                <a:effectLst/>
                <a:latin typeface="Arial" panose="020B0604020202020204" pitchFamily="34" charset="0"/>
              </a:rPr>
              <a:t>Hoe aanvragen?</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Via gespecialiseerd centrum </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endParaRPr lang="nl-BE" sz="1800" b="0" i="0" u="none" strike="noStrike" dirty="0">
              <a:effectLst/>
              <a:latin typeface="Arial" panose="020B0604020202020204" pitchFamily="34" charset="0"/>
            </a:endParaRPr>
          </a:p>
          <a:p>
            <a:pPr marL="0" algn="ctr" rtl="0" eaLnBrk="1" fontAlgn="t" latinLnBrk="0" hangingPunct="1">
              <a:spcBef>
                <a:spcPts val="0"/>
              </a:spcBef>
              <a:spcAft>
                <a:spcPts val="0"/>
              </a:spcAft>
            </a:pPr>
            <a:r>
              <a:rPr lang="nl-BE" sz="1800" b="1" i="0" u="none" strike="noStrike" kern="1200" dirty="0">
                <a:solidFill>
                  <a:srgbClr val="FF0000"/>
                </a:solidFill>
                <a:effectLst/>
                <a:latin typeface="Arial" panose="020B0604020202020204" pitchFamily="34" charset="0"/>
              </a:rPr>
              <a:t>TUSSENKOMST BIJ SONDEVOEDING</a:t>
            </a:r>
            <a:endParaRPr lang="nl-BE" sz="1800" b="0" i="0" u="none" strike="noStrike" dirty="0">
              <a:effectLst/>
              <a:latin typeface="Arial" panose="020B0604020202020204" pitchFamily="34" charset="0"/>
            </a:endParaRPr>
          </a:p>
          <a:p>
            <a:pPr marL="0" algn="ctr" rtl="0" eaLnBrk="1" fontAlgn="t" latinLnBrk="0" hangingPunct="1">
              <a:spcBef>
                <a:spcPts val="0"/>
              </a:spcBef>
              <a:spcAft>
                <a:spcPts val="0"/>
              </a:spcAft>
            </a:pPr>
            <a:r>
              <a:rPr lang="nl-BE" sz="1800" b="1" i="0" u="none" strike="noStrike" kern="1200" dirty="0">
                <a:solidFill>
                  <a:srgbClr val="FF0000"/>
                </a:solidFill>
                <a:effectLst/>
                <a:latin typeface="Arial" panose="020B0604020202020204" pitchFamily="34" charset="0"/>
              </a:rPr>
              <a:t>Wat?</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Sondevoeding (enterale voeding) tegemoetkoming in de kosten voor enterale voeding via sonde </a:t>
            </a:r>
            <a:r>
              <a:rPr lang="nl-BE" sz="1800" b="1" i="0" u="none" strike="noStrike" kern="1200" dirty="0">
                <a:solidFill>
                  <a:srgbClr val="3F3F3F"/>
                </a:solidFill>
                <a:effectLst/>
                <a:latin typeface="Arial" panose="020B0604020202020204" pitchFamily="34" charset="0"/>
              </a:rPr>
              <a:t>thuis</a:t>
            </a:r>
            <a:endParaRPr lang="nl-BE" sz="1800" b="0" i="0" u="none" strike="noStrike" dirty="0">
              <a:effectLst/>
              <a:latin typeface="Arial" panose="020B0604020202020204" pitchFamily="34" charset="0"/>
            </a:endParaRPr>
          </a:p>
          <a:p>
            <a:pPr marL="0" algn="ctr" rtl="0" eaLnBrk="1" fontAlgn="t" latinLnBrk="0" hangingPunct="1">
              <a:spcBef>
                <a:spcPts val="0"/>
              </a:spcBef>
              <a:spcAft>
                <a:spcPts val="0"/>
              </a:spcAft>
            </a:pPr>
            <a:r>
              <a:rPr lang="nl-BE" sz="1800" b="1" i="0" u="none" strike="noStrike" kern="1200" dirty="0">
                <a:solidFill>
                  <a:srgbClr val="3F3F3F"/>
                </a:solidFill>
                <a:effectLst/>
                <a:latin typeface="Arial" panose="020B0604020202020204" pitchFamily="34" charset="0"/>
              </a:rPr>
              <a:t>Wie? </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Specifieke medische voorwaarden  (slikproblemen ingevolge neurologische aandoening , darmaandoening,… </a:t>
            </a:r>
            <a:endParaRPr lang="nl-BE" sz="1800" b="0" i="0" u="none" strike="noStrike" dirty="0">
              <a:effectLst/>
              <a:latin typeface="Arial" panose="020B0604020202020204" pitchFamily="34" charset="0"/>
            </a:endParaRPr>
          </a:p>
          <a:p>
            <a:pPr marL="0" algn="ctr" rtl="0" eaLnBrk="1" fontAlgn="t" latinLnBrk="0" hangingPunct="1">
              <a:spcBef>
                <a:spcPts val="0"/>
              </a:spcBef>
              <a:spcAft>
                <a:spcPts val="0"/>
              </a:spcAft>
            </a:pPr>
            <a:r>
              <a:rPr lang="nl-BE" sz="1800" b="1" i="0" u="none" strike="noStrike" kern="1200" dirty="0">
                <a:solidFill>
                  <a:srgbClr val="3F3F3F"/>
                </a:solidFill>
                <a:effectLst/>
                <a:latin typeface="Arial" panose="020B0604020202020204" pitchFamily="34" charset="0"/>
              </a:rPr>
              <a:t>Tussenkomst </a:t>
            </a:r>
            <a:endParaRPr lang="nl-BE"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nl-BE" sz="1800" b="0" i="0" u="none" strike="noStrike" kern="1200" dirty="0">
                <a:solidFill>
                  <a:srgbClr val="3F3F3F"/>
                </a:solidFill>
                <a:effectLst/>
                <a:latin typeface="Arial" panose="020B0604020202020204" pitchFamily="34" charset="0"/>
              </a:rPr>
              <a:t>Forfaitair bedrag per dag   : voedingsproduct , bijkomend gebruik met of zonder pomp en of huur van een pomp </a:t>
            </a:r>
            <a:endParaRPr lang="nl-BE" sz="1800" b="0" i="0" u="none" strike="noStrike" dirty="0">
              <a:effectLst/>
              <a:latin typeface="Arial" panose="020B0604020202020204" pitchFamily="34" charset="0"/>
            </a:endParaRPr>
          </a:p>
          <a:p>
            <a:endParaRPr lang="nl-BE" dirty="0"/>
          </a:p>
        </p:txBody>
      </p:sp>
      <p:sp>
        <p:nvSpPr>
          <p:cNvPr id="4" name="Tijdelijke aanduiding voor dianummer 3"/>
          <p:cNvSpPr>
            <a:spLocks noGrp="1"/>
          </p:cNvSpPr>
          <p:nvPr>
            <p:ph type="sldNum" sz="quarter" idx="5"/>
          </p:nvPr>
        </p:nvSpPr>
        <p:spPr/>
        <p:txBody>
          <a:bodyPr/>
          <a:lstStyle/>
          <a:p>
            <a:fld id="{AC2C73E5-1FDA-45F9-BB4C-EBE5341A1283}" type="slidenum">
              <a:rPr lang="nl-BE" smtClean="0"/>
              <a:t>15</a:t>
            </a:fld>
            <a:endParaRPr lang="nl-BE"/>
          </a:p>
        </p:txBody>
      </p:sp>
    </p:spTree>
    <p:extLst>
      <p:ext uri="{BB962C8B-B14F-4D97-AF65-F5344CB8AC3E}">
        <p14:creationId xmlns:p14="http://schemas.microsoft.com/office/powerpoint/2010/main" val="20646812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Proactief aanbod CM: CM onderneemt in bepaalde situatie acties om leden met een specifiek profiel aan te spreken over bepaalde tegemoetkomingen waar ze mogelijks recht op hebben. Wanneer er signalen bij CM zijn dat een gezinssituatie mogelijks recht heeft op VT, zal CM het gezin hiervoor contacteren.</a:t>
            </a:r>
          </a:p>
        </p:txBody>
      </p:sp>
      <p:sp>
        <p:nvSpPr>
          <p:cNvPr id="4" name="Tijdelijke aanduiding voor dianummer 3"/>
          <p:cNvSpPr>
            <a:spLocks noGrp="1"/>
          </p:cNvSpPr>
          <p:nvPr>
            <p:ph type="sldNum" sz="quarter" idx="5"/>
          </p:nvPr>
        </p:nvSpPr>
        <p:spPr/>
        <p:txBody>
          <a:bodyPr/>
          <a:lstStyle/>
          <a:p>
            <a:fld id="{416AB129-70C8-4501-8743-0EE14330DE0E}" type="slidenum">
              <a:rPr lang="nl-BE" smtClean="0"/>
              <a:t>17</a:t>
            </a:fld>
            <a:endParaRPr lang="nl-BE"/>
          </a:p>
        </p:txBody>
      </p:sp>
    </p:spTree>
    <p:extLst>
      <p:ext uri="{BB962C8B-B14F-4D97-AF65-F5344CB8AC3E}">
        <p14:creationId xmlns:p14="http://schemas.microsoft.com/office/powerpoint/2010/main" val="2520080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416AB129-70C8-4501-8743-0EE14330DE0E}" type="slidenum">
              <a:rPr lang="nl-BE" smtClean="0"/>
              <a:t>18</a:t>
            </a:fld>
            <a:endParaRPr lang="nl-BE"/>
          </a:p>
        </p:txBody>
      </p:sp>
    </p:spTree>
    <p:extLst>
      <p:ext uri="{BB962C8B-B14F-4D97-AF65-F5344CB8AC3E}">
        <p14:creationId xmlns:p14="http://schemas.microsoft.com/office/powerpoint/2010/main" val="3852956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Nu januari 2023: van Q1 2021 t.e.m. Q4 2022 boven de uitgaven </a:t>
            </a:r>
            <a:r>
              <a:rPr lang="nl-BE">
                <a:sym typeface="Wingdings" panose="05000000000000000000" pitchFamily="2" charset="2"/>
              </a:rPr>
              <a:t> recht op statuut</a:t>
            </a:r>
            <a:endParaRPr lang="nl-BE"/>
          </a:p>
        </p:txBody>
      </p:sp>
      <p:sp>
        <p:nvSpPr>
          <p:cNvPr id="4" name="Tijdelijke aanduiding voor dianummer 3"/>
          <p:cNvSpPr>
            <a:spLocks noGrp="1"/>
          </p:cNvSpPr>
          <p:nvPr>
            <p:ph type="sldNum" sz="quarter" idx="5"/>
          </p:nvPr>
        </p:nvSpPr>
        <p:spPr/>
        <p:txBody>
          <a:bodyPr/>
          <a:lstStyle/>
          <a:p>
            <a:fld id="{416AB129-70C8-4501-8743-0EE14330DE0E}" type="slidenum">
              <a:rPr lang="nl-BE" smtClean="0"/>
              <a:t>19</a:t>
            </a:fld>
            <a:endParaRPr lang="nl-BE"/>
          </a:p>
        </p:txBody>
      </p:sp>
    </p:spTree>
    <p:extLst>
      <p:ext uri="{BB962C8B-B14F-4D97-AF65-F5344CB8AC3E}">
        <p14:creationId xmlns:p14="http://schemas.microsoft.com/office/powerpoint/2010/main" val="2172183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416AB129-70C8-4501-8743-0EE14330DE0E}" type="slidenum">
              <a:rPr lang="nl-BE" smtClean="0"/>
              <a:t>20</a:t>
            </a:fld>
            <a:endParaRPr lang="nl-BE"/>
          </a:p>
        </p:txBody>
      </p:sp>
    </p:spTree>
    <p:extLst>
      <p:ext uri="{BB962C8B-B14F-4D97-AF65-F5344CB8AC3E}">
        <p14:creationId xmlns:p14="http://schemas.microsoft.com/office/powerpoint/2010/main" val="13001150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AC2C73E5-1FDA-45F9-BB4C-EBE5341A1283}" type="slidenum">
              <a:rPr lang="nl-BE" smtClean="0"/>
              <a:t>21</a:t>
            </a:fld>
            <a:endParaRPr lang="nl-BE"/>
          </a:p>
        </p:txBody>
      </p:sp>
    </p:spTree>
    <p:extLst>
      <p:ext uri="{BB962C8B-B14F-4D97-AF65-F5344CB8AC3E}">
        <p14:creationId xmlns:p14="http://schemas.microsoft.com/office/powerpoint/2010/main" val="35764658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416AB129-70C8-4501-8743-0EE14330DE0E}" type="slidenum">
              <a:rPr lang="nl-BE" smtClean="0"/>
              <a:t>22</a:t>
            </a:fld>
            <a:endParaRPr lang="nl-BE"/>
          </a:p>
        </p:txBody>
      </p:sp>
    </p:spTree>
    <p:extLst>
      <p:ext uri="{BB962C8B-B14F-4D97-AF65-F5344CB8AC3E}">
        <p14:creationId xmlns:p14="http://schemas.microsoft.com/office/powerpoint/2010/main" val="17436012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Benadrukken dat dit geen evidentie is  , kankerbehandeling wil niet altijd leiden tot zware zorgafhankelijkheid,  ook afhankelijk van therapie, nevenwerkingen therapie veel beter onder controle,….  </a:t>
            </a:r>
          </a:p>
        </p:txBody>
      </p:sp>
      <p:sp>
        <p:nvSpPr>
          <p:cNvPr id="4" name="Tijdelijke aanduiding voor dianummer 3"/>
          <p:cNvSpPr>
            <a:spLocks noGrp="1"/>
          </p:cNvSpPr>
          <p:nvPr>
            <p:ph type="sldNum" sz="quarter" idx="5"/>
          </p:nvPr>
        </p:nvSpPr>
        <p:spPr/>
        <p:txBody>
          <a:bodyPr/>
          <a:lstStyle/>
          <a:p>
            <a:fld id="{AC2C73E5-1FDA-45F9-BB4C-EBE5341A1283}" type="slidenum">
              <a:rPr lang="nl-BE" smtClean="0"/>
              <a:t>23</a:t>
            </a:fld>
            <a:endParaRPr lang="nl-BE"/>
          </a:p>
        </p:txBody>
      </p:sp>
    </p:spTree>
    <p:extLst>
      <p:ext uri="{BB962C8B-B14F-4D97-AF65-F5344CB8AC3E}">
        <p14:creationId xmlns:p14="http://schemas.microsoft.com/office/powerpoint/2010/main" val="5223566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AC2C73E5-1FDA-45F9-BB4C-EBE5341A1283}" type="slidenum">
              <a:rPr lang="nl-BE" smtClean="0"/>
              <a:t>24</a:t>
            </a:fld>
            <a:endParaRPr lang="nl-BE"/>
          </a:p>
        </p:txBody>
      </p:sp>
    </p:spTree>
    <p:extLst>
      <p:ext uri="{BB962C8B-B14F-4D97-AF65-F5344CB8AC3E}">
        <p14:creationId xmlns:p14="http://schemas.microsoft.com/office/powerpoint/2010/main" val="13514905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416AB129-70C8-4501-8743-0EE14330DE0E}" type="slidenum">
              <a:rPr lang="nl-BE" smtClean="0"/>
              <a:t>25</a:t>
            </a:fld>
            <a:endParaRPr lang="nl-BE"/>
          </a:p>
        </p:txBody>
      </p:sp>
    </p:spTree>
    <p:extLst>
      <p:ext uri="{BB962C8B-B14F-4D97-AF65-F5344CB8AC3E}">
        <p14:creationId xmlns:p14="http://schemas.microsoft.com/office/powerpoint/2010/main" val="18196664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416AB129-70C8-4501-8743-0EE14330DE0E}" type="slidenum">
              <a:rPr lang="nl-BE" smtClean="0"/>
              <a:t>26</a:t>
            </a:fld>
            <a:endParaRPr lang="nl-BE"/>
          </a:p>
        </p:txBody>
      </p:sp>
    </p:spTree>
    <p:extLst>
      <p:ext uri="{BB962C8B-B14F-4D97-AF65-F5344CB8AC3E}">
        <p14:creationId xmlns:p14="http://schemas.microsoft.com/office/powerpoint/2010/main" val="1959276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AC2C73E5-1FDA-45F9-BB4C-EBE5341A1283}" type="slidenum">
              <a:rPr lang="nl-BE" smtClean="0"/>
              <a:t>27</a:t>
            </a:fld>
            <a:endParaRPr lang="nl-BE"/>
          </a:p>
        </p:txBody>
      </p:sp>
    </p:spTree>
    <p:extLst>
      <p:ext uri="{BB962C8B-B14F-4D97-AF65-F5344CB8AC3E}">
        <p14:creationId xmlns:p14="http://schemas.microsoft.com/office/powerpoint/2010/main" val="14613472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Naast financiële ondersteuning en andere voordelen, zijn er soms hulpmiddelen nodig om de situatie in huis en buitenshuis draaglijker of veiliger te maken.</a:t>
            </a:r>
          </a:p>
        </p:txBody>
      </p:sp>
      <p:sp>
        <p:nvSpPr>
          <p:cNvPr id="4" name="Tijdelijke aanduiding voor dianummer 3"/>
          <p:cNvSpPr>
            <a:spLocks noGrp="1"/>
          </p:cNvSpPr>
          <p:nvPr>
            <p:ph type="sldNum" sz="quarter" idx="5"/>
          </p:nvPr>
        </p:nvSpPr>
        <p:spPr/>
        <p:txBody>
          <a:bodyPr/>
          <a:lstStyle/>
          <a:p>
            <a:fld id="{416AB129-70C8-4501-8743-0EE14330DE0E}" type="slidenum">
              <a:rPr lang="nl-BE" smtClean="0"/>
              <a:t>28</a:t>
            </a:fld>
            <a:endParaRPr lang="nl-BE"/>
          </a:p>
        </p:txBody>
      </p:sp>
    </p:spTree>
    <p:extLst>
      <p:ext uri="{BB962C8B-B14F-4D97-AF65-F5344CB8AC3E}">
        <p14:creationId xmlns:p14="http://schemas.microsoft.com/office/powerpoint/2010/main" val="10481086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416AB129-70C8-4501-8743-0EE14330DE0E}" type="slidenum">
              <a:rPr lang="nl-BE" smtClean="0"/>
              <a:t>29</a:t>
            </a:fld>
            <a:endParaRPr lang="nl-BE"/>
          </a:p>
        </p:txBody>
      </p:sp>
    </p:spTree>
    <p:extLst>
      <p:ext uri="{BB962C8B-B14F-4D97-AF65-F5344CB8AC3E}">
        <p14:creationId xmlns:p14="http://schemas.microsoft.com/office/powerpoint/2010/main" val="1334953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Betalende derde = patiënt betaalt enkel remgeld</a:t>
            </a:r>
          </a:p>
        </p:txBody>
      </p:sp>
      <p:sp>
        <p:nvSpPr>
          <p:cNvPr id="4" name="Tijdelijke aanduiding voor dianummer 3"/>
          <p:cNvSpPr>
            <a:spLocks noGrp="1"/>
          </p:cNvSpPr>
          <p:nvPr>
            <p:ph type="sldNum" sz="quarter" idx="5"/>
          </p:nvPr>
        </p:nvSpPr>
        <p:spPr/>
        <p:txBody>
          <a:bodyPr/>
          <a:lstStyle/>
          <a:p>
            <a:fld id="{416AB129-70C8-4501-8743-0EE14330DE0E}" type="slidenum">
              <a:rPr lang="nl-BE" smtClean="0"/>
              <a:t>30</a:t>
            </a:fld>
            <a:endParaRPr lang="nl-BE"/>
          </a:p>
        </p:txBody>
      </p:sp>
    </p:spTree>
    <p:extLst>
      <p:ext uri="{BB962C8B-B14F-4D97-AF65-F5344CB8AC3E}">
        <p14:creationId xmlns:p14="http://schemas.microsoft.com/office/powerpoint/2010/main" val="24215444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Een zorgkas, bv. CM-Zorgkas</a:t>
            </a:r>
          </a:p>
          <a:p>
            <a:r>
              <a:rPr lang="nl-BE"/>
              <a:t>Hulpmiddelen kunnen aangekocht worden waarbij er hier een tegemoetkoming voor verkregen wordt, maar in bepaalde situaties zal men een hulpmiddel verhuren.</a:t>
            </a:r>
          </a:p>
          <a:p>
            <a:r>
              <a:rPr lang="nl-BE"/>
              <a:t>Verstrekker, bv. Goed Thuiszorgwinkel.</a:t>
            </a:r>
          </a:p>
        </p:txBody>
      </p:sp>
      <p:sp>
        <p:nvSpPr>
          <p:cNvPr id="4" name="Tijdelijke aanduiding voor dianummer 3"/>
          <p:cNvSpPr>
            <a:spLocks noGrp="1"/>
          </p:cNvSpPr>
          <p:nvPr>
            <p:ph type="sldNum" sz="quarter" idx="5"/>
          </p:nvPr>
        </p:nvSpPr>
        <p:spPr/>
        <p:txBody>
          <a:bodyPr/>
          <a:lstStyle/>
          <a:p>
            <a:fld id="{416AB129-70C8-4501-8743-0EE14330DE0E}" type="slidenum">
              <a:rPr lang="nl-BE" smtClean="0"/>
              <a:t>31</a:t>
            </a:fld>
            <a:endParaRPr lang="nl-BE"/>
          </a:p>
        </p:txBody>
      </p:sp>
    </p:spTree>
    <p:extLst>
      <p:ext uri="{BB962C8B-B14F-4D97-AF65-F5344CB8AC3E}">
        <p14:creationId xmlns:p14="http://schemas.microsoft.com/office/powerpoint/2010/main" val="14257366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416AB129-70C8-4501-8743-0EE14330DE0E}" type="slidenum">
              <a:rPr lang="nl-BE" smtClean="0"/>
              <a:t>32</a:t>
            </a:fld>
            <a:endParaRPr lang="nl-BE"/>
          </a:p>
        </p:txBody>
      </p:sp>
    </p:spTree>
    <p:extLst>
      <p:ext uri="{BB962C8B-B14F-4D97-AF65-F5344CB8AC3E}">
        <p14:creationId xmlns:p14="http://schemas.microsoft.com/office/powerpoint/2010/main" val="7579168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Een breed gamma van uiteenlopende vormen van hulp – en dienstverlening.  Thuiszorg is voor iedereen, jong, oud, gezin of alleenstaande  </a:t>
            </a:r>
          </a:p>
        </p:txBody>
      </p:sp>
      <p:sp>
        <p:nvSpPr>
          <p:cNvPr id="4" name="Tijdelijke aanduiding voor dianummer 3"/>
          <p:cNvSpPr>
            <a:spLocks noGrp="1"/>
          </p:cNvSpPr>
          <p:nvPr>
            <p:ph type="sldNum" sz="quarter" idx="5"/>
          </p:nvPr>
        </p:nvSpPr>
        <p:spPr/>
        <p:txBody>
          <a:bodyPr/>
          <a:lstStyle/>
          <a:p>
            <a:fld id="{AC2C73E5-1FDA-45F9-BB4C-EBE5341A1283}" type="slidenum">
              <a:rPr lang="nl-BE" smtClean="0"/>
              <a:t>34</a:t>
            </a:fld>
            <a:endParaRPr lang="nl-BE"/>
          </a:p>
        </p:txBody>
      </p:sp>
    </p:spTree>
    <p:extLst>
      <p:ext uri="{BB962C8B-B14F-4D97-AF65-F5344CB8AC3E}">
        <p14:creationId xmlns:p14="http://schemas.microsoft.com/office/powerpoint/2010/main" val="7547980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AC2C73E5-1FDA-45F9-BB4C-EBE5341A1283}" type="slidenum">
              <a:rPr lang="nl-BE" smtClean="0"/>
              <a:t>36</a:t>
            </a:fld>
            <a:endParaRPr lang="nl-BE"/>
          </a:p>
        </p:txBody>
      </p:sp>
    </p:spTree>
    <p:extLst>
      <p:ext uri="{BB962C8B-B14F-4D97-AF65-F5344CB8AC3E}">
        <p14:creationId xmlns:p14="http://schemas.microsoft.com/office/powerpoint/2010/main" val="42126445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416AB129-70C8-4501-8743-0EE14330DE0E}" type="slidenum">
              <a:rPr lang="nl-BE" smtClean="0"/>
              <a:t>38</a:t>
            </a:fld>
            <a:endParaRPr lang="nl-BE"/>
          </a:p>
        </p:txBody>
      </p:sp>
    </p:spTree>
    <p:extLst>
      <p:ext uri="{BB962C8B-B14F-4D97-AF65-F5344CB8AC3E}">
        <p14:creationId xmlns:p14="http://schemas.microsoft.com/office/powerpoint/2010/main" val="7898838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416AB129-70C8-4501-8743-0EE14330DE0E}" type="slidenum">
              <a:rPr lang="nl-BE" smtClean="0"/>
              <a:t>39</a:t>
            </a:fld>
            <a:endParaRPr lang="nl-BE"/>
          </a:p>
        </p:txBody>
      </p:sp>
    </p:spTree>
    <p:extLst>
      <p:ext uri="{BB962C8B-B14F-4D97-AF65-F5344CB8AC3E}">
        <p14:creationId xmlns:p14="http://schemas.microsoft.com/office/powerpoint/2010/main" val="19167512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416AB129-70C8-4501-8743-0EE14330DE0E}" type="slidenum">
              <a:rPr lang="nl-BE" smtClean="0"/>
              <a:t>40</a:t>
            </a:fld>
            <a:endParaRPr lang="nl-BE"/>
          </a:p>
        </p:txBody>
      </p:sp>
    </p:spTree>
    <p:extLst>
      <p:ext uri="{BB962C8B-B14F-4D97-AF65-F5344CB8AC3E}">
        <p14:creationId xmlns:p14="http://schemas.microsoft.com/office/powerpoint/2010/main" val="32751869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AC2C73E5-1FDA-45F9-BB4C-EBE5341A1283}" type="slidenum">
              <a:rPr lang="nl-BE" smtClean="0"/>
              <a:t>41</a:t>
            </a:fld>
            <a:endParaRPr lang="nl-BE"/>
          </a:p>
        </p:txBody>
      </p:sp>
    </p:spTree>
    <p:extLst>
      <p:ext uri="{BB962C8B-B14F-4D97-AF65-F5344CB8AC3E}">
        <p14:creationId xmlns:p14="http://schemas.microsoft.com/office/powerpoint/2010/main" val="8905653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solidFill>
                  <a:schemeClr val="tx2"/>
                </a:solidFill>
              </a:rPr>
              <a:t>Eventueel verwijzen naar brochure, website,…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dirty="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solidFill>
                  <a:schemeClr val="tx2"/>
                </a:solidFill>
              </a:rPr>
              <a:t>een</a:t>
            </a:r>
            <a:r>
              <a:rPr lang="nl-BE" sz="1200" b="1" dirty="0">
                <a:solidFill>
                  <a:schemeClr val="tx2"/>
                </a:solidFill>
              </a:rPr>
              <a:t> continu denk- en communicatie</a:t>
            </a:r>
            <a:r>
              <a:rPr lang="nl-BE" sz="1200" b="1" u="sng" dirty="0">
                <a:solidFill>
                  <a:schemeClr val="tx2"/>
                </a:solidFill>
              </a:rPr>
              <a:t>proces</a:t>
            </a:r>
            <a:r>
              <a:rPr lang="nl-BE" sz="1200" dirty="0">
                <a:solidFill>
                  <a:schemeClr val="tx2"/>
                </a:solidFill>
              </a:rPr>
              <a:t> tussen patiënt, zorgverleners en zijn naasten</a:t>
            </a:r>
            <a:r>
              <a:rPr lang="en-US" sz="1200" dirty="0">
                <a:solidFill>
                  <a:schemeClr val="tx2"/>
                </a:solidFill>
              </a:rPr>
              <a:t>​</a:t>
            </a:r>
          </a:p>
          <a:p>
            <a:pPr marL="0" indent="0" fontAlgn="base">
              <a:lnSpc>
                <a:spcPct val="130000"/>
              </a:lnSpc>
              <a:buNone/>
            </a:pPr>
            <a:r>
              <a:rPr lang="nl-BE" sz="1200" dirty="0">
                <a:solidFill>
                  <a:schemeClr val="tx2"/>
                </a:solidFill>
              </a:rPr>
              <a:t>met als </a:t>
            </a:r>
            <a:r>
              <a:rPr lang="nl-BE" sz="1200" b="1" dirty="0">
                <a:solidFill>
                  <a:schemeClr val="tx2"/>
                </a:solidFill>
              </a:rPr>
              <a:t>doel</a:t>
            </a:r>
            <a:r>
              <a:rPr lang="en-US" sz="1200" dirty="0">
                <a:solidFill>
                  <a:schemeClr val="tx2"/>
                </a:solidFill>
              </a:rPr>
              <a:t>​:</a:t>
            </a:r>
            <a:endParaRPr lang="en-US" sz="1200" dirty="0">
              <a:solidFill>
                <a:schemeClr val="tx2"/>
              </a:solidFill>
              <a:cs typeface="Arial"/>
            </a:endParaRPr>
          </a:p>
          <a:p>
            <a:pPr marL="342900" indent="-342900" fontAlgn="base">
              <a:lnSpc>
                <a:spcPct val="130000"/>
              </a:lnSpc>
              <a:buFont typeface="Arial" panose="020B0604020202020204" pitchFamily="34" charset="0"/>
              <a:buChar char="•"/>
            </a:pPr>
            <a:r>
              <a:rPr lang="nl-BE" sz="1200" dirty="0">
                <a:solidFill>
                  <a:schemeClr val="tx2"/>
                </a:solidFill>
              </a:rPr>
              <a:t>de waarden en voorkeuren voor toekomstige zorg bespreken en vastleggen </a:t>
            </a:r>
            <a:r>
              <a:rPr lang="en-US" sz="1200" dirty="0">
                <a:solidFill>
                  <a:schemeClr val="tx2"/>
                </a:solidFill>
              </a:rPr>
              <a:t>​</a:t>
            </a:r>
            <a:endParaRPr lang="en-US" sz="1200" dirty="0">
              <a:solidFill>
                <a:schemeClr val="tx2"/>
              </a:solidFill>
              <a:cs typeface="Arial"/>
            </a:endParaRPr>
          </a:p>
          <a:p>
            <a:pPr marL="342900" indent="-342900" fontAlgn="base">
              <a:lnSpc>
                <a:spcPct val="130000"/>
              </a:lnSpc>
              <a:buFont typeface="Arial" panose="020B0604020202020204" pitchFamily="34" charset="0"/>
              <a:buChar char="•"/>
            </a:pPr>
            <a:r>
              <a:rPr lang="nl-BE" sz="1200" dirty="0">
                <a:solidFill>
                  <a:schemeClr val="tx2"/>
                </a:solidFill>
              </a:rPr>
              <a:t>het aanstellen van een vertegenwoordiger voor het geval de patiënt niet meer zelf kan beslissen  </a:t>
            </a:r>
            <a:r>
              <a:rPr lang="en-US" sz="1200" dirty="0">
                <a:solidFill>
                  <a:schemeClr val="tx2"/>
                </a:solidFill>
              </a:rPr>
              <a:t>​</a:t>
            </a:r>
            <a:endParaRPr lang="en-US" sz="1200" dirty="0">
              <a:solidFill>
                <a:schemeClr val="tx2"/>
              </a:solidFill>
              <a:cs typeface="Arial"/>
            </a:endParaRPr>
          </a:p>
          <a:p>
            <a:pPr marL="342900" indent="-342900" fontAlgn="base">
              <a:lnSpc>
                <a:spcPct val="130000"/>
              </a:lnSpc>
              <a:buFont typeface="Arial" panose="020B0604020202020204" pitchFamily="34" charset="0"/>
              <a:buChar char="•"/>
            </a:pPr>
            <a:r>
              <a:rPr lang="nl-BE" sz="1200" dirty="0">
                <a:solidFill>
                  <a:schemeClr val="tx2"/>
                </a:solidFill>
              </a:rPr>
              <a:t>eventueel opmaken van wilsverklaringen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2"/>
              </a:solidFill>
            </a:endParaRPr>
          </a:p>
          <a:p>
            <a:endParaRPr lang="nl-BE" dirty="0"/>
          </a:p>
          <a:p>
            <a:r>
              <a:rPr lang="nl-BE" dirty="0"/>
              <a:t>zo dadelijk leggen we ook uit hoe je een vertegenwoordiger kan aanstellen.</a:t>
            </a:r>
          </a:p>
        </p:txBody>
      </p:sp>
      <p:sp>
        <p:nvSpPr>
          <p:cNvPr id="4" name="Tijdelijke aanduiding voor dianummer 3"/>
          <p:cNvSpPr>
            <a:spLocks noGrp="1"/>
          </p:cNvSpPr>
          <p:nvPr>
            <p:ph type="sldNum" sz="quarter" idx="5"/>
          </p:nvPr>
        </p:nvSpPr>
        <p:spPr/>
        <p:txBody>
          <a:bodyPr/>
          <a:lstStyle/>
          <a:p>
            <a:fld id="{416AB129-70C8-4501-8743-0EE14330DE0E}" type="slidenum">
              <a:rPr lang="nl-BE" smtClean="0"/>
              <a:t>46</a:t>
            </a:fld>
            <a:endParaRPr lang="nl-BE"/>
          </a:p>
        </p:txBody>
      </p:sp>
      <p:sp>
        <p:nvSpPr>
          <p:cNvPr id="5" name="Tijdelijke aanduiding voor voettekst 4">
            <a:extLst>
              <a:ext uri="{FF2B5EF4-FFF2-40B4-BE49-F238E27FC236}">
                <a16:creationId xmlns:a16="http://schemas.microsoft.com/office/drawing/2014/main" id="{E5C6B202-8B9C-40B7-8E99-5D670B430EAE}"/>
              </a:ext>
            </a:extLst>
          </p:cNvPr>
          <p:cNvSpPr>
            <a:spLocks noGrp="1"/>
          </p:cNvSpPr>
          <p:nvPr>
            <p:ph type="ftr" sz="quarter" idx="4"/>
          </p:nvPr>
        </p:nvSpPr>
        <p:spPr/>
        <p:txBody>
          <a:bodyPr/>
          <a:lstStyle/>
          <a:p>
            <a:r>
              <a:rPr lang="nl-BE"/>
              <a:t>©CM Vlaanderen. De verspreiding van dit materiaal zonder toestemming van CM Vlaanderen is niet toegestaan</a:t>
            </a:r>
          </a:p>
        </p:txBody>
      </p:sp>
    </p:spTree>
    <p:extLst>
      <p:ext uri="{BB962C8B-B14F-4D97-AF65-F5344CB8AC3E}">
        <p14:creationId xmlns:p14="http://schemas.microsoft.com/office/powerpoint/2010/main" val="11725621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416AB129-70C8-4501-8743-0EE14330DE0E}" type="slidenum">
              <a:rPr lang="nl-BE" smtClean="0"/>
              <a:t>47</a:t>
            </a:fld>
            <a:endParaRPr lang="nl-BE"/>
          </a:p>
        </p:txBody>
      </p:sp>
    </p:spTree>
    <p:extLst>
      <p:ext uri="{BB962C8B-B14F-4D97-AF65-F5344CB8AC3E}">
        <p14:creationId xmlns:p14="http://schemas.microsoft.com/office/powerpoint/2010/main" val="39787988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416AB129-70C8-4501-8743-0EE14330DE0E}" type="slidenum">
              <a:rPr lang="nl-BE" smtClean="0"/>
              <a:t>48</a:t>
            </a:fld>
            <a:endParaRPr lang="nl-BE"/>
          </a:p>
        </p:txBody>
      </p:sp>
    </p:spTree>
    <p:extLst>
      <p:ext uri="{BB962C8B-B14F-4D97-AF65-F5344CB8AC3E}">
        <p14:creationId xmlns:p14="http://schemas.microsoft.com/office/powerpoint/2010/main" val="26597693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416AB129-70C8-4501-8743-0EE14330DE0E}" type="slidenum">
              <a:rPr lang="nl-BE" smtClean="0"/>
              <a:t>49</a:t>
            </a:fld>
            <a:endParaRPr lang="nl-BE"/>
          </a:p>
        </p:txBody>
      </p:sp>
    </p:spTree>
    <p:extLst>
      <p:ext uri="{BB962C8B-B14F-4D97-AF65-F5344CB8AC3E}">
        <p14:creationId xmlns:p14="http://schemas.microsoft.com/office/powerpoint/2010/main" val="11534154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AC2C73E5-1FDA-45F9-BB4C-EBE5341A1283}" type="slidenum">
              <a:rPr lang="nl-BE" smtClean="0"/>
              <a:t>50</a:t>
            </a:fld>
            <a:endParaRPr lang="nl-BE"/>
          </a:p>
        </p:txBody>
      </p:sp>
    </p:spTree>
    <p:extLst>
      <p:ext uri="{BB962C8B-B14F-4D97-AF65-F5344CB8AC3E}">
        <p14:creationId xmlns:p14="http://schemas.microsoft.com/office/powerpoint/2010/main" val="17098004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AC2C73E5-1FDA-45F9-BB4C-EBE5341A1283}" type="slidenum">
              <a:rPr lang="nl-BE" smtClean="0"/>
              <a:t>51</a:t>
            </a:fld>
            <a:endParaRPr lang="nl-BE"/>
          </a:p>
        </p:txBody>
      </p:sp>
    </p:spTree>
    <p:extLst>
      <p:ext uri="{BB962C8B-B14F-4D97-AF65-F5344CB8AC3E}">
        <p14:creationId xmlns:p14="http://schemas.microsoft.com/office/powerpoint/2010/main" val="9936952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9" name="Rechthoek: afgeronde hoeken 8">
            <a:extLst>
              <a:ext uri="{FF2B5EF4-FFF2-40B4-BE49-F238E27FC236}">
                <a16:creationId xmlns:a16="http://schemas.microsoft.com/office/drawing/2014/main" id="{F97C7215-5B7B-BF8F-CFCF-D017CBAC42B9}"/>
              </a:ext>
            </a:extLst>
          </p:cNvPr>
          <p:cNvSpPr>
            <a:spLocks/>
          </p:cNvSpPr>
          <p:nvPr userDrawn="1"/>
        </p:nvSpPr>
        <p:spPr>
          <a:xfrm>
            <a:off x="0" y="0"/>
            <a:ext cx="12192000" cy="6858000"/>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3000" b="1">
              <a:solidFill>
                <a:schemeClr val="bg1"/>
              </a:solidFill>
              <a:latin typeface="Arial" panose="020B0604020202020204" pitchFamily="34" charset="0"/>
              <a:cs typeface="Arial" panose="020B0604020202020204" pitchFamily="34" charset="0"/>
            </a:endParaRPr>
          </a:p>
        </p:txBody>
      </p:sp>
      <p:sp>
        <p:nvSpPr>
          <p:cNvPr id="7" name="Rechthoek: afgeronde hoeken 6">
            <a:extLst>
              <a:ext uri="{FF2B5EF4-FFF2-40B4-BE49-F238E27FC236}">
                <a16:creationId xmlns:a16="http://schemas.microsoft.com/office/drawing/2014/main" id="{D68C4B5C-5808-6383-BFA1-425CAA870C3D}"/>
              </a:ext>
            </a:extLst>
          </p:cNvPr>
          <p:cNvSpPr>
            <a:spLocks/>
          </p:cNvSpPr>
          <p:nvPr userDrawn="1"/>
        </p:nvSpPr>
        <p:spPr>
          <a:xfrm>
            <a:off x="154926" y="162925"/>
            <a:ext cx="11882149" cy="6532150"/>
          </a:xfrm>
          <a:prstGeom prst="roundRect">
            <a:avLst>
              <a:gd name="adj" fmla="val 4295"/>
            </a:avLst>
          </a:prstGeom>
          <a:solidFill>
            <a:srgbClr val="4EA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3000" b="1" dirty="0">
              <a:solidFill>
                <a:schemeClr val="bg1"/>
              </a:solidFill>
              <a:latin typeface="Arial" panose="020B0604020202020204" pitchFamily="34" charset="0"/>
              <a:cs typeface="Arial" panose="020B0604020202020204" pitchFamily="34" charset="0"/>
            </a:endParaRPr>
          </a:p>
        </p:txBody>
      </p:sp>
      <p:pic>
        <p:nvPicPr>
          <p:cNvPr id="8" name="Afbeelding 7">
            <a:extLst>
              <a:ext uri="{FF2B5EF4-FFF2-40B4-BE49-F238E27FC236}">
                <a16:creationId xmlns:a16="http://schemas.microsoft.com/office/drawing/2014/main" id="{0438C70B-6D86-5EE3-0CDE-8D660B76DAB5}"/>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5510923" y="4701262"/>
            <a:ext cx="1196529" cy="1196529"/>
          </a:xfrm>
          <a:prstGeom prst="rect">
            <a:avLst/>
          </a:prstGeom>
        </p:spPr>
      </p:pic>
      <p:sp>
        <p:nvSpPr>
          <p:cNvPr id="2" name="Titel 1">
            <a:extLst>
              <a:ext uri="{FF2B5EF4-FFF2-40B4-BE49-F238E27FC236}">
                <a16:creationId xmlns:a16="http://schemas.microsoft.com/office/drawing/2014/main" id="{4D86724E-B860-F333-E52B-113B2203A25D}"/>
              </a:ext>
            </a:extLst>
          </p:cNvPr>
          <p:cNvSpPr>
            <a:spLocks noGrp="1"/>
          </p:cNvSpPr>
          <p:nvPr>
            <p:ph type="ctrTitle" hasCustomPrompt="1"/>
          </p:nvPr>
        </p:nvSpPr>
        <p:spPr>
          <a:xfrm>
            <a:off x="1524000" y="2102583"/>
            <a:ext cx="9144000" cy="1478819"/>
          </a:xfrm>
        </p:spPr>
        <p:txBody>
          <a:bodyPr anchor="b">
            <a:normAutofit/>
          </a:bodyPr>
          <a:lstStyle>
            <a:lvl1pPr algn="ctr">
              <a:defRPr sz="4000" b="1">
                <a:solidFill>
                  <a:schemeClr val="bg1"/>
                </a:solidFill>
                <a:latin typeface="+mn-lt"/>
              </a:defRPr>
            </a:lvl1pPr>
          </a:lstStyle>
          <a:p>
            <a:r>
              <a:rPr lang="nl-NL" dirty="0"/>
              <a:t>Titel van de presentatie</a:t>
            </a:r>
            <a:endParaRPr lang="nl-BE" dirty="0"/>
          </a:p>
        </p:txBody>
      </p:sp>
      <p:sp>
        <p:nvSpPr>
          <p:cNvPr id="13" name="Tijdelijke aanduiding voor tekst 12">
            <a:extLst>
              <a:ext uri="{FF2B5EF4-FFF2-40B4-BE49-F238E27FC236}">
                <a16:creationId xmlns:a16="http://schemas.microsoft.com/office/drawing/2014/main" id="{67DF0674-0AD0-71F3-A5F2-179D8D7C58DB}"/>
              </a:ext>
            </a:extLst>
          </p:cNvPr>
          <p:cNvSpPr>
            <a:spLocks noGrp="1"/>
          </p:cNvSpPr>
          <p:nvPr>
            <p:ph type="body" sz="quarter" idx="11" hasCustomPrompt="1"/>
          </p:nvPr>
        </p:nvSpPr>
        <p:spPr>
          <a:xfrm>
            <a:off x="695315" y="669216"/>
            <a:ext cx="2743200" cy="365125"/>
          </a:xfrm>
        </p:spPr>
        <p:txBody>
          <a:bodyPr anchor="b" anchorCtr="0">
            <a:normAutofit/>
          </a:bodyPr>
          <a:lstStyle>
            <a:lvl1pPr marL="0" indent="0">
              <a:buNone/>
              <a:defRPr sz="1800" b="0">
                <a:solidFill>
                  <a:schemeClr val="bg1"/>
                </a:solidFill>
              </a:defRPr>
            </a:lvl1pPr>
          </a:lstStyle>
          <a:p>
            <a:pPr lvl="0"/>
            <a:r>
              <a:rPr lang="nl-BE" dirty="0"/>
              <a:t>Voornaam NAAM</a:t>
            </a:r>
          </a:p>
        </p:txBody>
      </p:sp>
      <p:sp>
        <p:nvSpPr>
          <p:cNvPr id="11" name="Tijdelijke aanduiding voor tekst 12">
            <a:extLst>
              <a:ext uri="{FF2B5EF4-FFF2-40B4-BE49-F238E27FC236}">
                <a16:creationId xmlns:a16="http://schemas.microsoft.com/office/drawing/2014/main" id="{358E2C1B-FF2E-48E6-E923-639066C31F7C}"/>
              </a:ext>
            </a:extLst>
          </p:cNvPr>
          <p:cNvSpPr>
            <a:spLocks noGrp="1"/>
          </p:cNvSpPr>
          <p:nvPr>
            <p:ph type="body" sz="quarter" idx="12" hasCustomPrompt="1"/>
          </p:nvPr>
        </p:nvSpPr>
        <p:spPr>
          <a:xfrm>
            <a:off x="695315" y="1046583"/>
            <a:ext cx="2743200" cy="365125"/>
          </a:xfrm>
        </p:spPr>
        <p:txBody>
          <a:bodyPr anchor="b" anchorCtr="0">
            <a:normAutofit/>
          </a:bodyPr>
          <a:lstStyle>
            <a:lvl1pPr marL="0" indent="0">
              <a:buNone/>
              <a:defRPr sz="1800" b="0">
                <a:solidFill>
                  <a:schemeClr val="bg1"/>
                </a:solidFill>
              </a:defRPr>
            </a:lvl1pPr>
          </a:lstStyle>
          <a:p>
            <a:pPr lvl="0"/>
            <a:r>
              <a:rPr lang="nl-BE" dirty="0"/>
              <a:t>Datum</a:t>
            </a:r>
          </a:p>
        </p:txBody>
      </p:sp>
    </p:spTree>
    <p:extLst>
      <p:ext uri="{BB962C8B-B14F-4D97-AF65-F5344CB8AC3E}">
        <p14:creationId xmlns:p14="http://schemas.microsoft.com/office/powerpoint/2010/main" val="4124297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Hoofdstuk">
    <p:spTree>
      <p:nvGrpSpPr>
        <p:cNvPr id="1" name=""/>
        <p:cNvGrpSpPr/>
        <p:nvPr/>
      </p:nvGrpSpPr>
      <p:grpSpPr>
        <a:xfrm>
          <a:off x="0" y="0"/>
          <a:ext cx="0" cy="0"/>
          <a:chOff x="0" y="0"/>
          <a:chExt cx="0" cy="0"/>
        </a:xfrm>
      </p:grpSpPr>
      <p:sp>
        <p:nvSpPr>
          <p:cNvPr id="2" name="Tijdelijke aanduiding voor afbeelding 2">
            <a:extLst>
              <a:ext uri="{FF2B5EF4-FFF2-40B4-BE49-F238E27FC236}">
                <a16:creationId xmlns:a16="http://schemas.microsoft.com/office/drawing/2014/main" id="{B01B923B-60CD-BBF8-0D7A-A610A6905C36}"/>
              </a:ext>
            </a:extLst>
          </p:cNvPr>
          <p:cNvSpPr>
            <a:spLocks noGrp="1"/>
          </p:cNvSpPr>
          <p:nvPr>
            <p:ph type="pic" sz="quarter" idx="13" hasCustomPrompt="1"/>
          </p:nvPr>
        </p:nvSpPr>
        <p:spPr>
          <a:xfrm>
            <a:off x="0" y="0"/>
            <a:ext cx="12192000" cy="6858000"/>
          </a:xfrm>
          <a:prstGeom prst="rect">
            <a:avLst/>
          </a:prstGeom>
          <a:solidFill>
            <a:srgbClr val="EFF7EF"/>
          </a:solidFill>
        </p:spPr>
        <p:txBody>
          <a:bodyPr anchor="ctr">
            <a:normAutofit/>
          </a:bodyPr>
          <a:lstStyle>
            <a:lvl1pPr marL="0" indent="0" algn="ctr">
              <a:buNone/>
              <a:defRPr sz="2000"/>
            </a:lvl1pPr>
          </a:lstStyle>
          <a:p>
            <a:r>
              <a:rPr lang="nl-NL" dirty="0"/>
              <a:t>Klik op het pictogram als </a:t>
            </a:r>
            <a:br>
              <a:rPr lang="nl-NL" dirty="0"/>
            </a:br>
            <a:r>
              <a:rPr lang="nl-NL" dirty="0"/>
              <a:t>u een afbeelding wilt toevoegen </a:t>
            </a:r>
            <a:endParaRPr lang="nl-BE" dirty="0"/>
          </a:p>
        </p:txBody>
      </p:sp>
      <p:sp>
        <p:nvSpPr>
          <p:cNvPr id="5" name="Tijdelijke aanduiding voor tekst 4">
            <a:extLst>
              <a:ext uri="{FF2B5EF4-FFF2-40B4-BE49-F238E27FC236}">
                <a16:creationId xmlns:a16="http://schemas.microsoft.com/office/drawing/2014/main" id="{0E020D23-7163-D7CE-C7DD-70F1E20AD7F7}"/>
              </a:ext>
            </a:extLst>
          </p:cNvPr>
          <p:cNvSpPr>
            <a:spLocks noGrp="1"/>
          </p:cNvSpPr>
          <p:nvPr>
            <p:ph type="body" sz="quarter" idx="19" hasCustomPrompt="1"/>
          </p:nvPr>
        </p:nvSpPr>
        <p:spPr>
          <a:xfrm>
            <a:off x="695324" y="728663"/>
            <a:ext cx="4778809" cy="3498850"/>
          </a:xfrm>
          <a:prstGeom prst="roundRect">
            <a:avLst>
              <a:gd name="adj" fmla="val 8614"/>
            </a:avLst>
          </a:prstGeom>
          <a:solidFill>
            <a:srgbClr val="4EA553"/>
          </a:solidFill>
        </p:spPr>
        <p:txBody>
          <a:bodyPr anchor="ctr" anchorCtr="0">
            <a:normAutofit/>
          </a:bodyPr>
          <a:lstStyle>
            <a:lvl1pPr algn="ctr">
              <a:defRPr sz="4000" b="1">
                <a:solidFill>
                  <a:schemeClr val="bg1"/>
                </a:solidFill>
              </a:defRPr>
            </a:lvl1pPr>
            <a:lvl2pPr algn="ctr">
              <a:defRPr/>
            </a:lvl2pPr>
            <a:lvl3pPr algn="ctr">
              <a:defRPr/>
            </a:lvl3pPr>
            <a:lvl4pPr algn="ctr">
              <a:defRPr/>
            </a:lvl4pPr>
            <a:lvl5pPr algn="ctr">
              <a:defRPr/>
            </a:lvl5pPr>
          </a:lstStyle>
          <a:p>
            <a:pPr lvl="0"/>
            <a:r>
              <a:rPr lang="nl-BE" dirty="0"/>
              <a:t>Titel van een hoofdstuk</a:t>
            </a:r>
          </a:p>
        </p:txBody>
      </p:sp>
      <p:sp>
        <p:nvSpPr>
          <p:cNvPr id="4" name="Tijdelijke aanduiding voor afbeelding 7">
            <a:extLst>
              <a:ext uri="{FF2B5EF4-FFF2-40B4-BE49-F238E27FC236}">
                <a16:creationId xmlns:a16="http://schemas.microsoft.com/office/drawing/2014/main" id="{095818DF-E8F5-A3EA-85B4-DB5D5D5F8681}"/>
              </a:ext>
            </a:extLst>
          </p:cNvPr>
          <p:cNvSpPr>
            <a:spLocks noGrp="1" noRot="1" noMove="1" noResize="1" noEditPoints="1" noAdjustHandles="1" noChangeArrowheads="1" noChangeShapeType="1"/>
          </p:cNvSpPr>
          <p:nvPr>
            <p:ph type="pic" sz="quarter" idx="14"/>
          </p:nvPr>
        </p:nvSpPr>
        <p:spPr>
          <a:xfrm>
            <a:off x="11410914" y="6069435"/>
            <a:ext cx="726363" cy="726363"/>
          </a:xfrm>
          <a:blipFill>
            <a:blip r:embed="rId2"/>
            <a:stretch>
              <a:fillRect/>
            </a:stretch>
          </a:blipFill>
        </p:spPr>
        <p:txBody>
          <a:bodyPr>
            <a:normAutofit/>
          </a:bodyPr>
          <a:lstStyle>
            <a:lvl1pPr marL="0" indent="0" algn="ctr">
              <a:buNone/>
              <a:defRPr sz="100">
                <a:noFill/>
              </a:defRPr>
            </a:lvl1pPr>
          </a:lstStyle>
          <a:p>
            <a:r>
              <a:rPr lang="nl-NL"/>
              <a:t>Klik op het pictogram als u een afbeelding wilt toevoegen</a:t>
            </a:r>
            <a:endParaRPr lang="nl-BE" dirty="0"/>
          </a:p>
        </p:txBody>
      </p:sp>
    </p:spTree>
    <p:extLst>
      <p:ext uri="{BB962C8B-B14F-4D97-AF65-F5344CB8AC3E}">
        <p14:creationId xmlns:p14="http://schemas.microsoft.com/office/powerpoint/2010/main" val="347160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500"/>
                                        <p:tgtEl>
                                          <p:spTgt spid="5">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tmplLst>
          <p:tmpl>
            <p:tnLst>
              <p:par>
                <p:cTn presetID="10" presetClass="entr" presetSubtype="0" fill="hold" nodeType="with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3555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eeld links aflope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84C292-C57F-3A17-49C5-09359853B926}"/>
              </a:ext>
            </a:extLst>
          </p:cNvPr>
          <p:cNvSpPr>
            <a:spLocks noGrp="1" noRot="1" noMove="1" noResize="1" noEditPoints="1" noAdjustHandles="1" noChangeArrowheads="1" noChangeShapeType="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Tijdelijke aanduiding voor afbeelding">
            <a:extLst>
              <a:ext uri="{FF2B5EF4-FFF2-40B4-BE49-F238E27FC236}">
                <a16:creationId xmlns:a16="http://schemas.microsoft.com/office/drawing/2014/main" id="{4DC385A0-B10D-BF81-DB6E-78D5CB0AB4BC}"/>
              </a:ext>
            </a:extLst>
          </p:cNvPr>
          <p:cNvSpPr>
            <a:spLocks noGrp="1"/>
          </p:cNvSpPr>
          <p:nvPr>
            <p:ph type="pic" sz="quarter" idx="13" hasCustomPrompt="1"/>
          </p:nvPr>
        </p:nvSpPr>
        <p:spPr>
          <a:xfrm>
            <a:off x="0" y="0"/>
            <a:ext cx="8446477" cy="6858000"/>
          </a:xfrm>
          <a:prstGeom prst="rect">
            <a:avLst/>
          </a:prstGeom>
          <a:solidFill>
            <a:srgbClr val="EFF7EF"/>
          </a:solidFill>
        </p:spPr>
        <p:txBody>
          <a:bodyPr anchor="ctr">
            <a:normAutofit/>
          </a:bodyPr>
          <a:lstStyle>
            <a:lvl1pPr marL="0" indent="0" algn="ctr">
              <a:buNone/>
              <a:defRPr sz="2000"/>
            </a:lvl1pPr>
          </a:lstStyle>
          <a:p>
            <a:r>
              <a:rPr lang="nl-NL" dirty="0"/>
              <a:t>Klik op het pictogram </a:t>
            </a:r>
            <a:br>
              <a:rPr lang="nl-NL" dirty="0"/>
            </a:br>
            <a:r>
              <a:rPr lang="nl-NL" dirty="0"/>
              <a:t>als u een afbeelding wilt toevoegen </a:t>
            </a:r>
            <a:endParaRPr lang="nl-BE" dirty="0"/>
          </a:p>
        </p:txBody>
      </p:sp>
      <p:sp>
        <p:nvSpPr>
          <p:cNvPr id="10" name="Tijdelijke aanduiding voor vlak met tekst">
            <a:extLst>
              <a:ext uri="{FF2B5EF4-FFF2-40B4-BE49-F238E27FC236}">
                <a16:creationId xmlns:a16="http://schemas.microsoft.com/office/drawing/2014/main" id="{BC4E1F86-5954-C03B-E5A4-C3BE1658672D}"/>
              </a:ext>
            </a:extLst>
          </p:cNvPr>
          <p:cNvSpPr>
            <a:spLocks noGrp="1"/>
          </p:cNvSpPr>
          <p:nvPr>
            <p:ph type="body" sz="quarter" idx="20"/>
          </p:nvPr>
        </p:nvSpPr>
        <p:spPr>
          <a:xfrm>
            <a:off x="6096000" y="169190"/>
            <a:ext cx="5940425" cy="6518275"/>
          </a:xfrm>
          <a:prstGeom prst="roundRect">
            <a:avLst>
              <a:gd name="adj" fmla="val 4057"/>
            </a:avLst>
          </a:prstGeom>
          <a:solidFill>
            <a:srgbClr val="F0EFED"/>
          </a:solidFill>
        </p:spPr>
        <p:txBody>
          <a:bodyPr lIns="324000" tIns="14400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20" name="Lijn onder tekst">
            <a:extLst>
              <a:ext uri="{FF2B5EF4-FFF2-40B4-BE49-F238E27FC236}">
                <a16:creationId xmlns:a16="http://schemas.microsoft.com/office/drawing/2014/main" id="{6C2346A4-32E6-00A1-B0CF-D6AA1CC6146B}"/>
              </a:ext>
            </a:extLst>
          </p:cNvPr>
          <p:cNvSpPr>
            <a:spLocks noGrp="1" noRot="1" noMove="1" noResize="1" noEditPoints="1" noAdjustHandles="1" noChangeArrowheads="1" noChangeShapeType="1"/>
          </p:cNvSpPr>
          <p:nvPr>
            <p:ph type="pic" sz="quarter" idx="17"/>
          </p:nvPr>
        </p:nvSpPr>
        <p:spPr>
          <a:xfrm>
            <a:off x="6501193" y="1349968"/>
            <a:ext cx="900000" cy="32400"/>
          </a:xfrm>
          <a:solidFill>
            <a:srgbClr val="4EA553"/>
          </a:solidFill>
        </p:spPr>
        <p:txBody>
          <a:bodyPr>
            <a:normAutofit/>
          </a:bodyPr>
          <a:lstStyle>
            <a:lvl1pPr marL="0" indent="0" algn="ctr">
              <a:buNone/>
              <a:defRPr sz="100">
                <a:noFill/>
              </a:defRPr>
            </a:lvl1pPr>
          </a:lstStyle>
          <a:p>
            <a:r>
              <a:rPr lang="nl-NL"/>
              <a:t>Klik op het pictogram als u een afbeelding wilt toevoegen</a:t>
            </a:r>
            <a:endParaRPr lang="nl-BE" dirty="0"/>
          </a:p>
        </p:txBody>
      </p:sp>
      <p:sp>
        <p:nvSpPr>
          <p:cNvPr id="2" name="Tijdelijke aanduiding voor titel">
            <a:extLst>
              <a:ext uri="{FF2B5EF4-FFF2-40B4-BE49-F238E27FC236}">
                <a16:creationId xmlns:a16="http://schemas.microsoft.com/office/drawing/2014/main" id="{75412D96-5E91-DCA2-62A5-A6FF6AF84FD6}"/>
              </a:ext>
            </a:extLst>
          </p:cNvPr>
          <p:cNvSpPr>
            <a:spLocks noGrp="1"/>
          </p:cNvSpPr>
          <p:nvPr>
            <p:ph type="title" hasCustomPrompt="1"/>
          </p:nvPr>
        </p:nvSpPr>
        <p:spPr>
          <a:xfrm>
            <a:off x="6501193" y="520392"/>
            <a:ext cx="5304359" cy="806024"/>
          </a:xfrm>
          <a:prstGeom prst="rect">
            <a:avLst/>
          </a:prstGeom>
        </p:spPr>
        <p:txBody>
          <a:bodyPr vert="horz" lIns="0" tIns="45720" rIns="0" bIns="45720" rtlCol="0" anchor="b" anchorCtr="0">
            <a:normAutofit/>
          </a:bodyPr>
          <a:lstStyle>
            <a:lvl1pPr>
              <a:defRPr>
                <a:solidFill>
                  <a:schemeClr val="tx2">
                    <a:lumMod val="50000"/>
                  </a:schemeClr>
                </a:solidFill>
              </a:defRPr>
            </a:lvl1pPr>
          </a:lstStyle>
          <a:p>
            <a:r>
              <a:rPr lang="nl-NL" dirty="0"/>
              <a:t>Titel</a:t>
            </a:r>
            <a:endParaRPr lang="nl-BE" dirty="0"/>
          </a:p>
        </p:txBody>
      </p:sp>
      <p:sp>
        <p:nvSpPr>
          <p:cNvPr id="9" name="Logo">
            <a:extLst>
              <a:ext uri="{FF2B5EF4-FFF2-40B4-BE49-F238E27FC236}">
                <a16:creationId xmlns:a16="http://schemas.microsoft.com/office/drawing/2014/main" id="{63A0AB6F-B376-653E-41ED-4B31A4AD4A87}"/>
              </a:ext>
            </a:extLst>
          </p:cNvPr>
          <p:cNvSpPr>
            <a:spLocks noGrp="1"/>
          </p:cNvSpPr>
          <p:nvPr>
            <p:ph type="pic" sz="quarter" idx="14"/>
          </p:nvPr>
        </p:nvSpPr>
        <p:spPr>
          <a:xfrm>
            <a:off x="11410914" y="6069435"/>
            <a:ext cx="726363" cy="726363"/>
          </a:xfrm>
          <a:blipFill>
            <a:blip r:embed="rId2"/>
            <a:stretch>
              <a:fillRect/>
            </a:stretch>
          </a:blipFill>
        </p:spPr>
        <p:txBody>
          <a:bodyPr>
            <a:normAutofit/>
          </a:bodyPr>
          <a:lstStyle>
            <a:lvl1pPr marL="0" indent="0" algn="ctr">
              <a:buNone/>
              <a:defRPr sz="100">
                <a:noFill/>
              </a:defRPr>
            </a:lvl1pPr>
          </a:lstStyle>
          <a:p>
            <a:r>
              <a:rPr lang="nl-NL"/>
              <a:t>Klik op het pictogram als u een afbeelding wilt toevoegen</a:t>
            </a:r>
            <a:endParaRPr lang="nl-BE" dirty="0"/>
          </a:p>
        </p:txBody>
      </p:sp>
    </p:spTree>
    <p:extLst>
      <p:ext uri="{BB962C8B-B14F-4D97-AF65-F5344CB8AC3E}">
        <p14:creationId xmlns:p14="http://schemas.microsoft.com/office/powerpoint/2010/main" val="1491956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eeld rechts aflopend">
    <p:spTree>
      <p:nvGrpSpPr>
        <p:cNvPr id="1" name=""/>
        <p:cNvGrpSpPr/>
        <p:nvPr/>
      </p:nvGrpSpPr>
      <p:grpSpPr>
        <a:xfrm>
          <a:off x="0" y="0"/>
          <a:ext cx="0" cy="0"/>
          <a:chOff x="0" y="0"/>
          <a:chExt cx="0" cy="0"/>
        </a:xfrm>
      </p:grpSpPr>
      <p:sp>
        <p:nvSpPr>
          <p:cNvPr id="4" name="Tijdelijke aanduiding voor afbeelding">
            <a:extLst>
              <a:ext uri="{FF2B5EF4-FFF2-40B4-BE49-F238E27FC236}">
                <a16:creationId xmlns:a16="http://schemas.microsoft.com/office/drawing/2014/main" id="{A4779D02-B585-8922-2505-E7F71AE8B7B4}"/>
              </a:ext>
            </a:extLst>
          </p:cNvPr>
          <p:cNvSpPr>
            <a:spLocks noGrp="1"/>
          </p:cNvSpPr>
          <p:nvPr>
            <p:ph type="pic" sz="quarter" idx="13" hasCustomPrompt="1"/>
          </p:nvPr>
        </p:nvSpPr>
        <p:spPr>
          <a:xfrm>
            <a:off x="3745523" y="0"/>
            <a:ext cx="8446477" cy="6858000"/>
          </a:xfrm>
          <a:prstGeom prst="rect">
            <a:avLst/>
          </a:prstGeom>
          <a:solidFill>
            <a:srgbClr val="EFF7EF"/>
          </a:solidFill>
        </p:spPr>
        <p:txBody>
          <a:bodyPr anchor="ctr">
            <a:normAutofit/>
          </a:bodyPr>
          <a:lstStyle>
            <a:lvl1pPr marL="0" indent="0" algn="ctr">
              <a:buNone/>
              <a:defRPr sz="2000"/>
            </a:lvl1pPr>
          </a:lstStyle>
          <a:p>
            <a:r>
              <a:rPr lang="nl-NL" dirty="0"/>
              <a:t>Klik op het pictogram als </a:t>
            </a:r>
            <a:br>
              <a:rPr lang="nl-NL" dirty="0"/>
            </a:br>
            <a:r>
              <a:rPr lang="nl-NL" dirty="0"/>
              <a:t>u een afbeelding wilt toevoegen </a:t>
            </a:r>
            <a:endParaRPr lang="nl-BE" dirty="0"/>
          </a:p>
        </p:txBody>
      </p:sp>
      <p:sp>
        <p:nvSpPr>
          <p:cNvPr id="9" name="Tijdelijke aanduiding voor tekstvlak groen">
            <a:extLst>
              <a:ext uri="{FF2B5EF4-FFF2-40B4-BE49-F238E27FC236}">
                <a16:creationId xmlns:a16="http://schemas.microsoft.com/office/drawing/2014/main" id="{569A7F55-095D-9CBD-89A9-29C68454465A}"/>
              </a:ext>
            </a:extLst>
          </p:cNvPr>
          <p:cNvSpPr>
            <a:spLocks noGrp="1"/>
          </p:cNvSpPr>
          <p:nvPr>
            <p:ph type="body" sz="quarter" idx="20"/>
          </p:nvPr>
        </p:nvSpPr>
        <p:spPr>
          <a:xfrm>
            <a:off x="155575" y="169190"/>
            <a:ext cx="5940425" cy="6518275"/>
          </a:xfrm>
          <a:prstGeom prst="roundRect">
            <a:avLst>
              <a:gd name="adj" fmla="val 4057"/>
            </a:avLst>
          </a:prstGeom>
          <a:solidFill>
            <a:srgbClr val="4EA553"/>
          </a:solidFill>
        </p:spPr>
        <p:txBody>
          <a:bodyPr lIns="324000" tIns="144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6" name="Tijdelijke aanduiding voor titel">
            <a:extLst>
              <a:ext uri="{FF2B5EF4-FFF2-40B4-BE49-F238E27FC236}">
                <a16:creationId xmlns:a16="http://schemas.microsoft.com/office/drawing/2014/main" id="{FBAF5355-5CFC-818D-64AB-57853B62645E}"/>
              </a:ext>
            </a:extLst>
          </p:cNvPr>
          <p:cNvSpPr>
            <a:spLocks noGrp="1"/>
          </p:cNvSpPr>
          <p:nvPr>
            <p:ph type="body" sz="quarter" idx="10" hasCustomPrompt="1"/>
          </p:nvPr>
        </p:nvSpPr>
        <p:spPr>
          <a:xfrm>
            <a:off x="543628" y="550129"/>
            <a:ext cx="5333712" cy="738024"/>
          </a:xfrm>
        </p:spPr>
        <p:txBody>
          <a:bodyPr tIns="0" bIns="0" anchor="b" anchorCtr="0"/>
          <a:lstStyle>
            <a:lvl1pPr marL="0" indent="0">
              <a:buNone/>
              <a:defRPr sz="2700" b="1">
                <a:solidFill>
                  <a:schemeClr val="bg1"/>
                </a:solidFill>
              </a:defRPr>
            </a:lvl1pPr>
          </a:lstStyle>
          <a:p>
            <a:pPr lvl="0"/>
            <a:r>
              <a:rPr lang="nl-BE" dirty="0"/>
              <a:t>Titel</a:t>
            </a:r>
          </a:p>
        </p:txBody>
      </p:sp>
      <p:sp>
        <p:nvSpPr>
          <p:cNvPr id="5" name="Logo">
            <a:extLst>
              <a:ext uri="{FF2B5EF4-FFF2-40B4-BE49-F238E27FC236}">
                <a16:creationId xmlns:a16="http://schemas.microsoft.com/office/drawing/2014/main" id="{D43FBEF8-7933-CDAF-1958-72C4B60078BA}"/>
              </a:ext>
            </a:extLst>
          </p:cNvPr>
          <p:cNvSpPr>
            <a:spLocks noGrp="1" noRot="1" noMove="1" noResize="1" noEditPoints="1" noAdjustHandles="1" noChangeArrowheads="1" noChangeShapeType="1"/>
          </p:cNvSpPr>
          <p:nvPr>
            <p:ph type="pic" sz="quarter" idx="14"/>
          </p:nvPr>
        </p:nvSpPr>
        <p:spPr>
          <a:xfrm>
            <a:off x="11410914" y="6069435"/>
            <a:ext cx="726363" cy="726363"/>
          </a:xfrm>
          <a:blipFill>
            <a:blip r:embed="rId2"/>
            <a:stretch>
              <a:fillRect/>
            </a:stretch>
          </a:blipFill>
        </p:spPr>
        <p:txBody>
          <a:bodyPr>
            <a:normAutofit/>
          </a:bodyPr>
          <a:lstStyle>
            <a:lvl1pPr marL="0" indent="0" algn="ctr">
              <a:buNone/>
              <a:defRPr sz="100">
                <a:noFill/>
              </a:defRPr>
            </a:lvl1pPr>
          </a:lstStyle>
          <a:p>
            <a:r>
              <a:rPr lang="nl-NL"/>
              <a:t>Klik op het pictogram als u een afbeelding wilt toevoegen</a:t>
            </a:r>
            <a:endParaRPr lang="nl-BE" dirty="0"/>
          </a:p>
        </p:txBody>
      </p:sp>
      <p:sp>
        <p:nvSpPr>
          <p:cNvPr id="10" name="Lijn onder tekst">
            <a:extLst>
              <a:ext uri="{FF2B5EF4-FFF2-40B4-BE49-F238E27FC236}">
                <a16:creationId xmlns:a16="http://schemas.microsoft.com/office/drawing/2014/main" id="{BED90141-4E5A-057A-1D3D-6BF88F0C3C83}"/>
              </a:ext>
            </a:extLst>
          </p:cNvPr>
          <p:cNvSpPr>
            <a:spLocks noGrp="1" noRot="1" noMove="1" noResize="1" noEditPoints="1" noAdjustHandles="1" noChangeArrowheads="1" noChangeShapeType="1"/>
          </p:cNvSpPr>
          <p:nvPr>
            <p:ph type="pic" sz="quarter" idx="19"/>
          </p:nvPr>
        </p:nvSpPr>
        <p:spPr>
          <a:xfrm>
            <a:off x="543627" y="1349968"/>
            <a:ext cx="900000" cy="32400"/>
          </a:xfrm>
          <a:solidFill>
            <a:schemeClr val="bg1"/>
          </a:solidFill>
        </p:spPr>
        <p:txBody>
          <a:bodyPr>
            <a:normAutofit/>
          </a:bodyPr>
          <a:lstStyle>
            <a:lvl1pPr marL="0" indent="0" algn="ctr">
              <a:buNone/>
              <a:defRPr sz="100">
                <a:noFill/>
              </a:defRPr>
            </a:lvl1pPr>
          </a:lstStyle>
          <a:p>
            <a:r>
              <a:rPr lang="nl-NL"/>
              <a:t>Klik op het pictogram als u een afbeelding wilt toevoegen</a:t>
            </a:r>
            <a:endParaRPr lang="nl-BE" dirty="0"/>
          </a:p>
        </p:txBody>
      </p:sp>
    </p:spTree>
    <p:extLst>
      <p:ext uri="{BB962C8B-B14F-4D97-AF65-F5344CB8AC3E}">
        <p14:creationId xmlns:p14="http://schemas.microsoft.com/office/powerpoint/2010/main" val="1484503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eeld links kader">
    <p:spTree>
      <p:nvGrpSpPr>
        <p:cNvPr id="1" name=""/>
        <p:cNvGrpSpPr/>
        <p:nvPr/>
      </p:nvGrpSpPr>
      <p:grpSpPr>
        <a:xfrm>
          <a:off x="0" y="0"/>
          <a:ext cx="0" cy="0"/>
          <a:chOff x="0" y="0"/>
          <a:chExt cx="0" cy="0"/>
        </a:xfrm>
      </p:grpSpPr>
      <p:sp>
        <p:nvSpPr>
          <p:cNvPr id="2" name="Tijdelijke aanduiding voor tekst 2">
            <a:extLst>
              <a:ext uri="{FF2B5EF4-FFF2-40B4-BE49-F238E27FC236}">
                <a16:creationId xmlns:a16="http://schemas.microsoft.com/office/drawing/2014/main" id="{6A8F0BC2-C1FE-2ED3-6421-8D09C88316B3}"/>
              </a:ext>
            </a:extLst>
          </p:cNvPr>
          <p:cNvSpPr>
            <a:spLocks noGrp="1"/>
          </p:cNvSpPr>
          <p:nvPr>
            <p:ph idx="1"/>
          </p:nvPr>
        </p:nvSpPr>
        <p:spPr>
          <a:xfrm>
            <a:off x="6314286" y="1305604"/>
            <a:ext cx="5549101" cy="4646622"/>
          </a:xfrm>
          <a:prstGeom prst="rect">
            <a:avLst/>
          </a:prstGeom>
        </p:spPr>
        <p:txBody>
          <a:bodyPr vert="horz" lIns="0" tIns="45720" rIns="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5" name="Tijdelijke aanduiding voor afbeelding 2">
            <a:extLst>
              <a:ext uri="{FF2B5EF4-FFF2-40B4-BE49-F238E27FC236}">
                <a16:creationId xmlns:a16="http://schemas.microsoft.com/office/drawing/2014/main" id="{8D839F6B-8676-E98E-2F75-DB788E625AFE}"/>
              </a:ext>
            </a:extLst>
          </p:cNvPr>
          <p:cNvSpPr>
            <a:spLocks noGrp="1"/>
          </p:cNvSpPr>
          <p:nvPr>
            <p:ph type="pic" sz="quarter" idx="12" hasCustomPrompt="1"/>
          </p:nvPr>
        </p:nvSpPr>
        <p:spPr>
          <a:xfrm>
            <a:off x="163728" y="162925"/>
            <a:ext cx="5396077" cy="6532150"/>
          </a:xfrm>
          <a:prstGeom prst="roundRect">
            <a:avLst>
              <a:gd name="adj" fmla="val 3958"/>
            </a:avLst>
          </a:prstGeom>
          <a:solidFill>
            <a:srgbClr val="EFF7EF"/>
          </a:solidFill>
        </p:spPr>
        <p:txBody>
          <a:bodyPr anchor="ctr">
            <a:normAutofit/>
          </a:bodyPr>
          <a:lstStyle>
            <a:lvl1pPr marL="0" indent="0" algn="ctr">
              <a:buNone/>
              <a:defRPr sz="2000"/>
            </a:lvl1pPr>
          </a:lstStyle>
          <a:p>
            <a:r>
              <a:rPr lang="nl-NL" dirty="0"/>
              <a:t>Klik op het pictogram als </a:t>
            </a:r>
            <a:br>
              <a:rPr lang="nl-NL" dirty="0"/>
            </a:br>
            <a:r>
              <a:rPr lang="nl-NL" dirty="0"/>
              <a:t>u een afbeelding wilt toevoegen</a:t>
            </a:r>
            <a:endParaRPr lang="nl-BE" dirty="0"/>
          </a:p>
        </p:txBody>
      </p:sp>
      <p:sp>
        <p:nvSpPr>
          <p:cNvPr id="5" name="Titel 4">
            <a:extLst>
              <a:ext uri="{FF2B5EF4-FFF2-40B4-BE49-F238E27FC236}">
                <a16:creationId xmlns:a16="http://schemas.microsoft.com/office/drawing/2014/main" id="{4087B985-D037-7A9B-DE5B-EF7B96C41C5E}"/>
              </a:ext>
            </a:extLst>
          </p:cNvPr>
          <p:cNvSpPr>
            <a:spLocks noGrp="1"/>
          </p:cNvSpPr>
          <p:nvPr>
            <p:ph type="title" hasCustomPrompt="1"/>
          </p:nvPr>
        </p:nvSpPr>
        <p:spPr>
          <a:xfrm>
            <a:off x="6096000" y="354221"/>
            <a:ext cx="5767387" cy="665631"/>
          </a:xfrm>
          <a:prstGeom prst="roundRect">
            <a:avLst>
              <a:gd name="adj" fmla="val 30491"/>
            </a:avLst>
          </a:prstGeom>
          <a:solidFill>
            <a:srgbClr val="4EA553"/>
          </a:solidFill>
        </p:spPr>
        <p:txBody>
          <a:bodyPr lIns="144000" anchor="ctr" anchorCtr="0"/>
          <a:lstStyle>
            <a:lvl1pPr>
              <a:defRPr>
                <a:solidFill>
                  <a:schemeClr val="bg1"/>
                </a:solidFill>
              </a:defRPr>
            </a:lvl1pPr>
          </a:lstStyle>
          <a:p>
            <a:r>
              <a:rPr lang="nl-NL" dirty="0"/>
              <a:t>Klik om te bewerken</a:t>
            </a:r>
            <a:endParaRPr lang="nl-BE" dirty="0"/>
          </a:p>
        </p:txBody>
      </p:sp>
    </p:spTree>
    <p:extLst>
      <p:ext uri="{BB962C8B-B14F-4D97-AF65-F5344CB8AC3E}">
        <p14:creationId xmlns:p14="http://schemas.microsoft.com/office/powerpoint/2010/main" val="351987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een beeld">
    <p:spTree>
      <p:nvGrpSpPr>
        <p:cNvPr id="1" name=""/>
        <p:cNvGrpSpPr/>
        <p:nvPr/>
      </p:nvGrpSpPr>
      <p:grpSpPr>
        <a:xfrm>
          <a:off x="0" y="0"/>
          <a:ext cx="0" cy="0"/>
          <a:chOff x="0" y="0"/>
          <a:chExt cx="0" cy="0"/>
        </a:xfrm>
      </p:grpSpPr>
      <p:sp>
        <p:nvSpPr>
          <p:cNvPr id="7" name="Tijdelijke aanduiding voor tekst 2">
            <a:extLst>
              <a:ext uri="{FF2B5EF4-FFF2-40B4-BE49-F238E27FC236}">
                <a16:creationId xmlns:a16="http://schemas.microsoft.com/office/drawing/2014/main" id="{AD9267EC-9DEE-C249-9CB8-DB41415B3D04}"/>
              </a:ext>
            </a:extLst>
          </p:cNvPr>
          <p:cNvSpPr>
            <a:spLocks noGrp="1"/>
          </p:cNvSpPr>
          <p:nvPr>
            <p:ph idx="1"/>
          </p:nvPr>
        </p:nvSpPr>
        <p:spPr>
          <a:xfrm>
            <a:off x="587847" y="1573569"/>
            <a:ext cx="10462591" cy="5010241"/>
          </a:xfrm>
          <a:prstGeom prst="rect">
            <a:avLst/>
          </a:prstGeom>
        </p:spPr>
        <p:txBody>
          <a:bodyPr vert="horz" lIns="0" tIns="45720" rIns="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2" name="Titel 4">
            <a:extLst>
              <a:ext uri="{FF2B5EF4-FFF2-40B4-BE49-F238E27FC236}">
                <a16:creationId xmlns:a16="http://schemas.microsoft.com/office/drawing/2014/main" id="{6FA5CE9C-DCCB-85CE-4ED3-CD76DE8BB0E0}"/>
              </a:ext>
            </a:extLst>
          </p:cNvPr>
          <p:cNvSpPr>
            <a:spLocks noGrp="1"/>
          </p:cNvSpPr>
          <p:nvPr>
            <p:ph type="title" hasCustomPrompt="1"/>
          </p:nvPr>
        </p:nvSpPr>
        <p:spPr>
          <a:xfrm>
            <a:off x="339306" y="354221"/>
            <a:ext cx="11524081" cy="665631"/>
          </a:xfrm>
          <a:prstGeom prst="roundRect">
            <a:avLst>
              <a:gd name="adj" fmla="val 30491"/>
            </a:avLst>
          </a:prstGeom>
          <a:solidFill>
            <a:srgbClr val="4EA553"/>
          </a:solidFill>
        </p:spPr>
        <p:txBody>
          <a:bodyPr lIns="144000" anchor="ctr" anchorCtr="0"/>
          <a:lstStyle>
            <a:lvl1pPr>
              <a:defRPr>
                <a:solidFill>
                  <a:schemeClr val="bg1"/>
                </a:solidFill>
              </a:defRPr>
            </a:lvl1pPr>
          </a:lstStyle>
          <a:p>
            <a:r>
              <a:rPr lang="nl-NL" dirty="0"/>
              <a:t>Klik om te bewerken</a:t>
            </a:r>
            <a:endParaRPr lang="nl-BE" dirty="0"/>
          </a:p>
        </p:txBody>
      </p:sp>
    </p:spTree>
    <p:extLst>
      <p:ext uri="{BB962C8B-B14F-4D97-AF65-F5344CB8AC3E}">
        <p14:creationId xmlns:p14="http://schemas.microsoft.com/office/powerpoint/2010/main" val="288042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eerdere beelden onderaan">
    <p:bg>
      <p:bgPr>
        <a:solidFill>
          <a:srgbClr val="F0EFED"/>
        </a:solidFill>
        <a:effectLst/>
      </p:bgPr>
    </p:bg>
    <p:spTree>
      <p:nvGrpSpPr>
        <p:cNvPr id="1" name=""/>
        <p:cNvGrpSpPr/>
        <p:nvPr/>
      </p:nvGrpSpPr>
      <p:grpSpPr>
        <a:xfrm>
          <a:off x="0" y="0"/>
          <a:ext cx="0" cy="0"/>
          <a:chOff x="0" y="0"/>
          <a:chExt cx="0" cy="0"/>
        </a:xfrm>
      </p:grpSpPr>
      <p:sp>
        <p:nvSpPr>
          <p:cNvPr id="11" name="Tijdelijke aanduiding voor afbeelding 2">
            <a:extLst>
              <a:ext uri="{FF2B5EF4-FFF2-40B4-BE49-F238E27FC236}">
                <a16:creationId xmlns:a16="http://schemas.microsoft.com/office/drawing/2014/main" id="{667A4026-E6CE-699F-6992-254A923969DB}"/>
              </a:ext>
            </a:extLst>
          </p:cNvPr>
          <p:cNvSpPr>
            <a:spLocks noGrp="1"/>
          </p:cNvSpPr>
          <p:nvPr>
            <p:ph type="pic" sz="quarter" idx="13" hasCustomPrompt="1"/>
          </p:nvPr>
        </p:nvSpPr>
        <p:spPr>
          <a:xfrm>
            <a:off x="576344" y="4083376"/>
            <a:ext cx="2700000" cy="1800000"/>
          </a:xfrm>
          <a:prstGeom prst="rect">
            <a:avLst/>
          </a:prstGeom>
          <a:solidFill>
            <a:srgbClr val="EFF7EF"/>
          </a:solidFill>
          <a:effectLst>
            <a:outerShdw blurRad="127000" dist="38100" dir="2700000" algn="ctr" rotWithShape="0">
              <a:schemeClr val="tx1">
                <a:lumMod val="40000"/>
                <a:lumOff val="60000"/>
              </a:schemeClr>
            </a:outerShdw>
          </a:effectLst>
        </p:spPr>
        <p:txBody>
          <a:bodyPr anchor="ctr">
            <a:normAutofit/>
          </a:bodyPr>
          <a:lstStyle>
            <a:lvl1pPr marL="0" indent="0" algn="ctr">
              <a:buNone/>
              <a:defRPr sz="2000"/>
            </a:lvl1pPr>
          </a:lstStyle>
          <a:p>
            <a:r>
              <a:rPr lang="nl-NL" dirty="0"/>
              <a:t>Klik op het pictogram als u een afbeelding wilt toevoegen </a:t>
            </a:r>
            <a:endParaRPr lang="nl-BE" dirty="0"/>
          </a:p>
        </p:txBody>
      </p:sp>
      <p:sp>
        <p:nvSpPr>
          <p:cNvPr id="12" name="Tijdelijke aanduiding voor afbeelding 2">
            <a:extLst>
              <a:ext uri="{FF2B5EF4-FFF2-40B4-BE49-F238E27FC236}">
                <a16:creationId xmlns:a16="http://schemas.microsoft.com/office/drawing/2014/main" id="{283C618B-9B77-C5A0-F56D-4ADD1E3B9A01}"/>
              </a:ext>
            </a:extLst>
          </p:cNvPr>
          <p:cNvSpPr>
            <a:spLocks noGrp="1"/>
          </p:cNvSpPr>
          <p:nvPr>
            <p:ph type="pic" sz="quarter" idx="14" hasCustomPrompt="1"/>
          </p:nvPr>
        </p:nvSpPr>
        <p:spPr>
          <a:xfrm>
            <a:off x="3356115" y="4083376"/>
            <a:ext cx="2700000" cy="1800000"/>
          </a:xfrm>
          <a:prstGeom prst="rect">
            <a:avLst/>
          </a:prstGeom>
          <a:solidFill>
            <a:srgbClr val="EFF7EF"/>
          </a:solidFill>
          <a:effectLst>
            <a:outerShdw blurRad="127000" dist="38100" dir="2700000" algn="ctr" rotWithShape="0">
              <a:schemeClr val="tx1">
                <a:lumMod val="40000"/>
                <a:lumOff val="60000"/>
              </a:schemeClr>
            </a:outerShdw>
          </a:effectLst>
        </p:spPr>
        <p:txBody>
          <a:bodyPr anchor="ctr">
            <a:normAutofit/>
          </a:bodyPr>
          <a:lstStyle>
            <a:lvl1pPr marL="0" indent="0" algn="ctr">
              <a:buNone/>
              <a:defRPr sz="2000"/>
            </a:lvl1pPr>
          </a:lstStyle>
          <a:p>
            <a:r>
              <a:rPr lang="nl-NL" dirty="0"/>
              <a:t>Klik op het pictogram als u een afbeelding wilt toevoegen </a:t>
            </a:r>
            <a:endParaRPr lang="nl-BE" dirty="0"/>
          </a:p>
        </p:txBody>
      </p:sp>
      <p:sp>
        <p:nvSpPr>
          <p:cNvPr id="13" name="Tijdelijke aanduiding voor afbeelding 2">
            <a:extLst>
              <a:ext uri="{FF2B5EF4-FFF2-40B4-BE49-F238E27FC236}">
                <a16:creationId xmlns:a16="http://schemas.microsoft.com/office/drawing/2014/main" id="{77C6C0CE-DC93-A80A-4CD3-29356DA9C7BB}"/>
              </a:ext>
            </a:extLst>
          </p:cNvPr>
          <p:cNvSpPr>
            <a:spLocks noGrp="1"/>
          </p:cNvSpPr>
          <p:nvPr>
            <p:ph type="pic" sz="quarter" idx="15" hasCustomPrompt="1"/>
          </p:nvPr>
        </p:nvSpPr>
        <p:spPr>
          <a:xfrm>
            <a:off x="6135886" y="4083376"/>
            <a:ext cx="2700000" cy="1800000"/>
          </a:xfrm>
          <a:prstGeom prst="rect">
            <a:avLst/>
          </a:prstGeom>
          <a:solidFill>
            <a:srgbClr val="EFF7EF"/>
          </a:solidFill>
          <a:effectLst>
            <a:outerShdw blurRad="127000" dist="38100" dir="2700000" algn="ctr" rotWithShape="0">
              <a:schemeClr val="tx1">
                <a:lumMod val="40000"/>
                <a:lumOff val="60000"/>
              </a:schemeClr>
            </a:outerShdw>
          </a:effectLst>
        </p:spPr>
        <p:txBody>
          <a:bodyPr anchor="ctr">
            <a:normAutofit/>
          </a:bodyPr>
          <a:lstStyle>
            <a:lvl1pPr marL="0" indent="0" algn="ctr">
              <a:buNone/>
              <a:defRPr sz="2000"/>
            </a:lvl1pPr>
          </a:lstStyle>
          <a:p>
            <a:r>
              <a:rPr lang="nl-NL" dirty="0"/>
              <a:t>Klik op het pictogram als u een afbeelding wilt toevoegen </a:t>
            </a:r>
            <a:endParaRPr lang="nl-BE" dirty="0"/>
          </a:p>
        </p:txBody>
      </p:sp>
      <p:sp>
        <p:nvSpPr>
          <p:cNvPr id="14" name="Tijdelijke aanduiding voor afbeelding 2">
            <a:extLst>
              <a:ext uri="{FF2B5EF4-FFF2-40B4-BE49-F238E27FC236}">
                <a16:creationId xmlns:a16="http://schemas.microsoft.com/office/drawing/2014/main" id="{F0B1DE02-71A4-D975-6D92-8203755C4541}"/>
              </a:ext>
            </a:extLst>
          </p:cNvPr>
          <p:cNvSpPr>
            <a:spLocks noGrp="1"/>
          </p:cNvSpPr>
          <p:nvPr>
            <p:ph type="pic" sz="quarter" idx="16" hasCustomPrompt="1"/>
          </p:nvPr>
        </p:nvSpPr>
        <p:spPr>
          <a:xfrm>
            <a:off x="8915656" y="4083376"/>
            <a:ext cx="2700000" cy="1800000"/>
          </a:xfrm>
          <a:prstGeom prst="rect">
            <a:avLst/>
          </a:prstGeom>
          <a:solidFill>
            <a:srgbClr val="EFF7EF"/>
          </a:solidFill>
          <a:effectLst>
            <a:outerShdw blurRad="127000" dist="38100" dir="2700000" algn="ctr" rotWithShape="0">
              <a:schemeClr val="tx1">
                <a:lumMod val="40000"/>
                <a:lumOff val="60000"/>
              </a:schemeClr>
            </a:outerShdw>
          </a:effectLst>
        </p:spPr>
        <p:txBody>
          <a:bodyPr anchor="ctr">
            <a:normAutofit/>
          </a:bodyPr>
          <a:lstStyle>
            <a:lvl1pPr marL="0" indent="0" algn="ctr">
              <a:buNone/>
              <a:defRPr sz="2000"/>
            </a:lvl1pPr>
          </a:lstStyle>
          <a:p>
            <a:r>
              <a:rPr lang="nl-NL" dirty="0"/>
              <a:t>Klik op het pictogram als u een afbeelding wilt toevoegen </a:t>
            </a:r>
            <a:endParaRPr lang="nl-BE" dirty="0"/>
          </a:p>
        </p:txBody>
      </p:sp>
      <p:sp>
        <p:nvSpPr>
          <p:cNvPr id="16" name="Tijdelijke aanduiding voor tekst 2">
            <a:extLst>
              <a:ext uri="{FF2B5EF4-FFF2-40B4-BE49-F238E27FC236}">
                <a16:creationId xmlns:a16="http://schemas.microsoft.com/office/drawing/2014/main" id="{1DBB96FF-EEB6-E3E3-C416-547A8EB0D89E}"/>
              </a:ext>
            </a:extLst>
          </p:cNvPr>
          <p:cNvSpPr>
            <a:spLocks noGrp="1"/>
          </p:cNvSpPr>
          <p:nvPr>
            <p:ph idx="1"/>
          </p:nvPr>
        </p:nvSpPr>
        <p:spPr>
          <a:xfrm>
            <a:off x="576344" y="1573569"/>
            <a:ext cx="10462591" cy="2305487"/>
          </a:xfrm>
          <a:prstGeom prst="rect">
            <a:avLst/>
          </a:prstGeom>
        </p:spPr>
        <p:txBody>
          <a:bodyPr vert="horz" lIns="0" tIns="45720" rIns="0" bIns="45720" rtlCol="0">
            <a:normAutofit/>
          </a:bodyPr>
          <a:lstStyle/>
          <a:p>
            <a:pPr lvl="0"/>
            <a:r>
              <a:rPr lang="nl-NL"/>
              <a:t>Klikken om de tekststijl van het model te bewerken</a:t>
            </a:r>
          </a:p>
        </p:txBody>
      </p:sp>
      <p:sp>
        <p:nvSpPr>
          <p:cNvPr id="5" name="Titel 4">
            <a:extLst>
              <a:ext uri="{FF2B5EF4-FFF2-40B4-BE49-F238E27FC236}">
                <a16:creationId xmlns:a16="http://schemas.microsoft.com/office/drawing/2014/main" id="{22B61E9A-C9E0-1524-4D02-E0510688743A}"/>
              </a:ext>
            </a:extLst>
          </p:cNvPr>
          <p:cNvSpPr>
            <a:spLocks noGrp="1"/>
          </p:cNvSpPr>
          <p:nvPr>
            <p:ph type="title" hasCustomPrompt="1"/>
          </p:nvPr>
        </p:nvSpPr>
        <p:spPr>
          <a:xfrm>
            <a:off x="339306" y="354221"/>
            <a:ext cx="11524081" cy="665631"/>
          </a:xfrm>
          <a:prstGeom prst="roundRect">
            <a:avLst>
              <a:gd name="adj" fmla="val 30491"/>
            </a:avLst>
          </a:prstGeom>
          <a:solidFill>
            <a:srgbClr val="4EA553"/>
          </a:solidFill>
        </p:spPr>
        <p:txBody>
          <a:bodyPr lIns="144000" anchor="ctr" anchorCtr="0"/>
          <a:lstStyle>
            <a:lvl1pPr>
              <a:defRPr>
                <a:solidFill>
                  <a:schemeClr val="bg1"/>
                </a:solidFill>
              </a:defRPr>
            </a:lvl1pPr>
          </a:lstStyle>
          <a:p>
            <a:r>
              <a:rPr lang="nl-NL" dirty="0"/>
              <a:t>Klik om te bewerken</a:t>
            </a:r>
            <a:endParaRPr lang="nl-BE" dirty="0"/>
          </a:p>
        </p:txBody>
      </p:sp>
    </p:spTree>
    <p:extLst>
      <p:ext uri="{BB962C8B-B14F-4D97-AF65-F5344CB8AC3E}">
        <p14:creationId xmlns:p14="http://schemas.microsoft.com/office/powerpoint/2010/main" val="974869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eerdere beelden rechts">
    <p:spTree>
      <p:nvGrpSpPr>
        <p:cNvPr id="1" name=""/>
        <p:cNvGrpSpPr/>
        <p:nvPr/>
      </p:nvGrpSpPr>
      <p:grpSpPr>
        <a:xfrm>
          <a:off x="0" y="0"/>
          <a:ext cx="0" cy="0"/>
          <a:chOff x="0" y="0"/>
          <a:chExt cx="0" cy="0"/>
        </a:xfrm>
      </p:grpSpPr>
      <p:sp>
        <p:nvSpPr>
          <p:cNvPr id="11" name="Tijdelijke aanduiding voor afbeelding 2">
            <a:extLst>
              <a:ext uri="{FF2B5EF4-FFF2-40B4-BE49-F238E27FC236}">
                <a16:creationId xmlns:a16="http://schemas.microsoft.com/office/drawing/2014/main" id="{D50F67D5-C75B-C95E-4479-61F611FDB617}"/>
              </a:ext>
            </a:extLst>
          </p:cNvPr>
          <p:cNvSpPr>
            <a:spLocks noGrp="1"/>
          </p:cNvSpPr>
          <p:nvPr>
            <p:ph type="pic" sz="quarter" idx="13" hasCustomPrompt="1"/>
          </p:nvPr>
        </p:nvSpPr>
        <p:spPr>
          <a:xfrm>
            <a:off x="6518153" y="1165821"/>
            <a:ext cx="2584520" cy="1852449"/>
          </a:xfrm>
          <a:prstGeom prst="rect">
            <a:avLst/>
          </a:prstGeom>
          <a:solidFill>
            <a:srgbClr val="EFF7EF"/>
          </a:solidFill>
          <a:effectLst>
            <a:outerShdw blurRad="127000" dist="38100" dir="2700000" algn="ctr" rotWithShape="0">
              <a:schemeClr val="tx1">
                <a:lumMod val="40000"/>
                <a:lumOff val="60000"/>
              </a:schemeClr>
            </a:outerShdw>
          </a:effectLst>
        </p:spPr>
        <p:txBody>
          <a:bodyPr anchor="ctr">
            <a:normAutofit/>
          </a:bodyPr>
          <a:lstStyle>
            <a:lvl1pPr marL="0" indent="0" algn="ctr">
              <a:buNone/>
              <a:defRPr sz="2000"/>
            </a:lvl1pPr>
          </a:lstStyle>
          <a:p>
            <a:r>
              <a:rPr lang="nl-NL" dirty="0"/>
              <a:t>Klik op het pictogram als u een afbeelding wilt toevoegen </a:t>
            </a:r>
            <a:endParaRPr lang="nl-BE" dirty="0"/>
          </a:p>
        </p:txBody>
      </p:sp>
      <p:sp>
        <p:nvSpPr>
          <p:cNvPr id="12" name="Tijdelijke aanduiding voor afbeelding 2">
            <a:extLst>
              <a:ext uri="{FF2B5EF4-FFF2-40B4-BE49-F238E27FC236}">
                <a16:creationId xmlns:a16="http://schemas.microsoft.com/office/drawing/2014/main" id="{445B3E26-A96B-02BD-13F2-E961159B0837}"/>
              </a:ext>
            </a:extLst>
          </p:cNvPr>
          <p:cNvSpPr>
            <a:spLocks noGrp="1"/>
          </p:cNvSpPr>
          <p:nvPr>
            <p:ph type="pic" sz="quarter" idx="14" hasCustomPrompt="1"/>
          </p:nvPr>
        </p:nvSpPr>
        <p:spPr>
          <a:xfrm>
            <a:off x="9277368" y="1165820"/>
            <a:ext cx="2584520" cy="1852449"/>
          </a:xfrm>
          <a:prstGeom prst="rect">
            <a:avLst/>
          </a:prstGeom>
          <a:solidFill>
            <a:srgbClr val="EFF7EF"/>
          </a:solidFill>
          <a:effectLst>
            <a:outerShdw blurRad="127000" dist="38100" dir="2700000" algn="ctr" rotWithShape="0">
              <a:schemeClr val="tx1">
                <a:lumMod val="40000"/>
                <a:lumOff val="60000"/>
              </a:schemeClr>
            </a:outerShdw>
          </a:effectLst>
        </p:spPr>
        <p:txBody>
          <a:bodyPr anchor="ctr">
            <a:normAutofit/>
          </a:bodyPr>
          <a:lstStyle>
            <a:lvl1pPr marL="0" indent="0" algn="ctr">
              <a:buNone/>
              <a:defRPr sz="2000"/>
            </a:lvl1pPr>
          </a:lstStyle>
          <a:p>
            <a:r>
              <a:rPr lang="nl-NL" dirty="0"/>
              <a:t>Klik op het pictogram als u een afbeelding wilt toevoegen </a:t>
            </a:r>
            <a:endParaRPr lang="nl-BE" dirty="0"/>
          </a:p>
        </p:txBody>
      </p:sp>
      <p:sp>
        <p:nvSpPr>
          <p:cNvPr id="13" name="Tijdelijke aanduiding voor afbeelding 2">
            <a:extLst>
              <a:ext uri="{FF2B5EF4-FFF2-40B4-BE49-F238E27FC236}">
                <a16:creationId xmlns:a16="http://schemas.microsoft.com/office/drawing/2014/main" id="{37859E49-9FA1-862F-10E4-F28349CA6D76}"/>
              </a:ext>
            </a:extLst>
          </p:cNvPr>
          <p:cNvSpPr>
            <a:spLocks noGrp="1"/>
          </p:cNvSpPr>
          <p:nvPr>
            <p:ph type="pic" sz="quarter" idx="15" hasCustomPrompt="1"/>
          </p:nvPr>
        </p:nvSpPr>
        <p:spPr>
          <a:xfrm>
            <a:off x="6518153" y="3197821"/>
            <a:ext cx="2584520" cy="1852449"/>
          </a:xfrm>
          <a:prstGeom prst="rect">
            <a:avLst/>
          </a:prstGeom>
          <a:solidFill>
            <a:srgbClr val="EFF7EF"/>
          </a:solidFill>
          <a:effectLst>
            <a:outerShdw blurRad="127000" dist="38100" dir="2700000" algn="ctr" rotWithShape="0">
              <a:schemeClr val="tx1">
                <a:lumMod val="40000"/>
                <a:lumOff val="60000"/>
              </a:schemeClr>
            </a:outerShdw>
          </a:effectLst>
        </p:spPr>
        <p:txBody>
          <a:bodyPr anchor="ctr">
            <a:normAutofit/>
          </a:bodyPr>
          <a:lstStyle>
            <a:lvl1pPr marL="0" indent="0" algn="ctr">
              <a:buNone/>
              <a:defRPr sz="2000"/>
            </a:lvl1pPr>
          </a:lstStyle>
          <a:p>
            <a:r>
              <a:rPr lang="nl-NL" dirty="0"/>
              <a:t>Klik op het pictogram als u een afbeelding wilt toevoegen </a:t>
            </a:r>
            <a:endParaRPr lang="nl-BE" dirty="0"/>
          </a:p>
        </p:txBody>
      </p:sp>
      <p:sp>
        <p:nvSpPr>
          <p:cNvPr id="14" name="Tijdelijke aanduiding voor afbeelding 2">
            <a:extLst>
              <a:ext uri="{FF2B5EF4-FFF2-40B4-BE49-F238E27FC236}">
                <a16:creationId xmlns:a16="http://schemas.microsoft.com/office/drawing/2014/main" id="{BD9E9538-D622-A60F-2BD2-B2A1B1B99A4D}"/>
              </a:ext>
            </a:extLst>
          </p:cNvPr>
          <p:cNvSpPr>
            <a:spLocks noGrp="1"/>
          </p:cNvSpPr>
          <p:nvPr>
            <p:ph type="pic" sz="quarter" idx="16" hasCustomPrompt="1"/>
          </p:nvPr>
        </p:nvSpPr>
        <p:spPr>
          <a:xfrm>
            <a:off x="9277368" y="3197820"/>
            <a:ext cx="2584520" cy="1852449"/>
          </a:xfrm>
          <a:prstGeom prst="rect">
            <a:avLst/>
          </a:prstGeom>
          <a:solidFill>
            <a:srgbClr val="EFF7EF"/>
          </a:solidFill>
          <a:effectLst>
            <a:outerShdw blurRad="127000" dist="38100" dir="2700000" algn="ctr" rotWithShape="0">
              <a:schemeClr val="tx1">
                <a:lumMod val="40000"/>
                <a:lumOff val="60000"/>
              </a:schemeClr>
            </a:outerShdw>
          </a:effectLst>
        </p:spPr>
        <p:txBody>
          <a:bodyPr anchor="ctr">
            <a:normAutofit/>
          </a:bodyPr>
          <a:lstStyle>
            <a:lvl1pPr marL="0" indent="0" algn="ctr">
              <a:buNone/>
              <a:defRPr sz="2000"/>
            </a:lvl1pPr>
          </a:lstStyle>
          <a:p>
            <a:r>
              <a:rPr lang="nl-NL" dirty="0"/>
              <a:t>Klik op het pictogram als u een afbeelding wilt toevoegen </a:t>
            </a:r>
            <a:endParaRPr lang="nl-BE" dirty="0"/>
          </a:p>
        </p:txBody>
      </p:sp>
      <p:sp>
        <p:nvSpPr>
          <p:cNvPr id="4" name="Tijdelijke aanduiding voor tekst 15">
            <a:extLst>
              <a:ext uri="{FF2B5EF4-FFF2-40B4-BE49-F238E27FC236}">
                <a16:creationId xmlns:a16="http://schemas.microsoft.com/office/drawing/2014/main" id="{4CD06838-86EE-51EA-48FD-5416A8F9B9A4}"/>
              </a:ext>
            </a:extLst>
          </p:cNvPr>
          <p:cNvSpPr>
            <a:spLocks noGrp="1"/>
          </p:cNvSpPr>
          <p:nvPr>
            <p:ph type="body" sz="quarter" idx="10" hasCustomPrompt="1"/>
          </p:nvPr>
        </p:nvSpPr>
        <p:spPr>
          <a:xfrm>
            <a:off x="543628" y="550129"/>
            <a:ext cx="5552372" cy="738024"/>
          </a:xfrm>
        </p:spPr>
        <p:txBody>
          <a:bodyPr tIns="0" bIns="0" anchor="b" anchorCtr="0"/>
          <a:lstStyle>
            <a:lvl1pPr marL="0" indent="0">
              <a:buNone/>
              <a:defRPr sz="2700" b="1">
                <a:solidFill>
                  <a:schemeClr val="tx2">
                    <a:lumMod val="50000"/>
                  </a:schemeClr>
                </a:solidFill>
              </a:defRPr>
            </a:lvl1pPr>
          </a:lstStyle>
          <a:p>
            <a:pPr lvl="0"/>
            <a:r>
              <a:rPr lang="nl-BE" dirty="0"/>
              <a:t>Titel</a:t>
            </a:r>
          </a:p>
        </p:txBody>
      </p:sp>
      <p:sp>
        <p:nvSpPr>
          <p:cNvPr id="5" name="Tijdelijke aanduiding voor tekst 2">
            <a:extLst>
              <a:ext uri="{FF2B5EF4-FFF2-40B4-BE49-F238E27FC236}">
                <a16:creationId xmlns:a16="http://schemas.microsoft.com/office/drawing/2014/main" id="{5B2915D9-6354-ABA9-8F6F-94DC18CC680F}"/>
              </a:ext>
            </a:extLst>
          </p:cNvPr>
          <p:cNvSpPr>
            <a:spLocks noGrp="1"/>
          </p:cNvSpPr>
          <p:nvPr>
            <p:ph idx="11"/>
          </p:nvPr>
        </p:nvSpPr>
        <p:spPr>
          <a:xfrm>
            <a:off x="543626" y="1544008"/>
            <a:ext cx="5552373" cy="4711013"/>
          </a:xfrm>
          <a:prstGeom prst="rect">
            <a:avLst/>
          </a:prstGeom>
        </p:spPr>
        <p:txBody>
          <a:bodyPr vert="horz" lIns="0" tIns="45720" rIns="0" bIns="45720" rtlCol="0">
            <a:normAutofit/>
          </a:bodyPr>
          <a:lstStyle>
            <a:lvl1pPr>
              <a:defRPr>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6" name="Tijdelijke aanduiding voor afbeelding 7">
            <a:extLst>
              <a:ext uri="{FF2B5EF4-FFF2-40B4-BE49-F238E27FC236}">
                <a16:creationId xmlns:a16="http://schemas.microsoft.com/office/drawing/2014/main" id="{36909025-502E-DCA4-8A4C-F832090364CF}"/>
              </a:ext>
            </a:extLst>
          </p:cNvPr>
          <p:cNvSpPr>
            <a:spLocks noGrp="1"/>
          </p:cNvSpPr>
          <p:nvPr>
            <p:ph type="pic" sz="quarter" idx="17"/>
          </p:nvPr>
        </p:nvSpPr>
        <p:spPr>
          <a:xfrm>
            <a:off x="543626" y="1349968"/>
            <a:ext cx="900000" cy="32400"/>
          </a:xfrm>
          <a:solidFill>
            <a:srgbClr val="4EA553"/>
          </a:solidFill>
        </p:spPr>
        <p:txBody>
          <a:bodyPr>
            <a:normAutofit/>
          </a:bodyPr>
          <a:lstStyle>
            <a:lvl1pPr marL="0" indent="0" algn="ctr">
              <a:buNone/>
              <a:defRPr sz="100">
                <a:noFill/>
              </a:defRPr>
            </a:lvl1pPr>
          </a:lstStyle>
          <a:p>
            <a:r>
              <a:rPr lang="nl-NL"/>
              <a:t>Klik op het pictogram als u een afbeelding wilt toevoegen</a:t>
            </a:r>
            <a:endParaRPr lang="nl-BE" dirty="0"/>
          </a:p>
        </p:txBody>
      </p:sp>
    </p:spTree>
    <p:extLst>
      <p:ext uri="{BB962C8B-B14F-4D97-AF65-F5344CB8AC3E}">
        <p14:creationId xmlns:p14="http://schemas.microsoft.com/office/powerpoint/2010/main" val="1730076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lein beeld rechtsonder + quo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0BABB9-61A9-3403-A742-6E31CB8BAAC6}"/>
              </a:ext>
            </a:extLst>
          </p:cNvPr>
          <p:cNvSpPr>
            <a:spLocks noGrp="1" noRot="1" noMove="1" noResize="1" noEditPoints="1" noAdjustHandles="1" noChangeArrowheads="1" noChangeShapeType="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Tijdelijke aanduiding voor afbeelding 2">
            <a:extLst>
              <a:ext uri="{FF2B5EF4-FFF2-40B4-BE49-F238E27FC236}">
                <a16:creationId xmlns:a16="http://schemas.microsoft.com/office/drawing/2014/main" id="{C87009DE-66DD-41FD-3028-B9CA8B8CA4F9}"/>
              </a:ext>
            </a:extLst>
          </p:cNvPr>
          <p:cNvSpPr>
            <a:spLocks noGrp="1"/>
          </p:cNvSpPr>
          <p:nvPr>
            <p:ph type="pic" sz="quarter" idx="14" hasCustomPrompt="1"/>
          </p:nvPr>
        </p:nvSpPr>
        <p:spPr>
          <a:xfrm>
            <a:off x="6736939" y="3429000"/>
            <a:ext cx="5130000" cy="3060700"/>
          </a:xfrm>
          <a:prstGeom prst="roundRect">
            <a:avLst>
              <a:gd name="adj" fmla="val 6992"/>
            </a:avLst>
          </a:prstGeom>
          <a:solidFill>
            <a:srgbClr val="EFF7EF"/>
          </a:solidFill>
        </p:spPr>
        <p:txBody>
          <a:bodyPr anchor="ctr">
            <a:normAutofit/>
          </a:bodyPr>
          <a:lstStyle>
            <a:lvl1pPr marL="0" indent="0" algn="ctr">
              <a:buNone/>
              <a:defRPr sz="2000"/>
            </a:lvl1pPr>
          </a:lstStyle>
          <a:p>
            <a:r>
              <a:rPr lang="nl-NL" dirty="0"/>
              <a:t>Klik op het pictogram als </a:t>
            </a:r>
            <a:br>
              <a:rPr lang="nl-NL" dirty="0"/>
            </a:br>
            <a:r>
              <a:rPr lang="nl-NL" dirty="0"/>
              <a:t>u een afbeelding wilt toevoegen</a:t>
            </a:r>
            <a:endParaRPr lang="nl-BE" dirty="0"/>
          </a:p>
        </p:txBody>
      </p:sp>
      <p:sp>
        <p:nvSpPr>
          <p:cNvPr id="5" name="Tijdelijke aanduiding voor tekst 2">
            <a:extLst>
              <a:ext uri="{FF2B5EF4-FFF2-40B4-BE49-F238E27FC236}">
                <a16:creationId xmlns:a16="http://schemas.microsoft.com/office/drawing/2014/main" id="{37B2D85B-4286-0707-EB55-61BDB9CBE91F}"/>
              </a:ext>
            </a:extLst>
          </p:cNvPr>
          <p:cNvSpPr>
            <a:spLocks noGrp="1"/>
          </p:cNvSpPr>
          <p:nvPr>
            <p:ph idx="1"/>
          </p:nvPr>
        </p:nvSpPr>
        <p:spPr>
          <a:xfrm>
            <a:off x="587847" y="1573569"/>
            <a:ext cx="5819179" cy="4916131"/>
          </a:xfrm>
          <a:prstGeom prst="rect">
            <a:avLst/>
          </a:prstGeom>
        </p:spPr>
        <p:txBody>
          <a:bodyPr vert="horz" lIns="0" tIns="45720" rIns="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8" name="Tijdelijke aanduiding voor tekst 2">
            <a:extLst>
              <a:ext uri="{FF2B5EF4-FFF2-40B4-BE49-F238E27FC236}">
                <a16:creationId xmlns:a16="http://schemas.microsoft.com/office/drawing/2014/main" id="{C0118E9E-F58E-E658-51D3-6F8D82962135}"/>
              </a:ext>
            </a:extLst>
          </p:cNvPr>
          <p:cNvSpPr>
            <a:spLocks noGrp="1"/>
          </p:cNvSpPr>
          <p:nvPr>
            <p:ph idx="13" hasCustomPrompt="1"/>
          </p:nvPr>
        </p:nvSpPr>
        <p:spPr>
          <a:xfrm>
            <a:off x="6736940" y="1573569"/>
            <a:ext cx="5130000" cy="1502826"/>
          </a:xfrm>
          <a:prstGeom prst="rect">
            <a:avLst/>
          </a:prstGeom>
        </p:spPr>
        <p:txBody>
          <a:bodyPr vert="horz" lIns="0" tIns="45720" rIns="0" bIns="45720" rtlCol="0" anchor="ctr" anchorCtr="0">
            <a:normAutofit/>
          </a:bodyPr>
          <a:lstStyle>
            <a:lvl1pPr algn="ctr">
              <a:defRPr sz="2400" i="1">
                <a:solidFill>
                  <a:schemeClr val="accent3"/>
                </a:solidFill>
              </a:defRPr>
            </a:lvl1pPr>
            <a:lvl2pPr algn="ctr">
              <a:defRPr sz="2400" i="1">
                <a:solidFill>
                  <a:schemeClr val="accent3"/>
                </a:solidFill>
              </a:defRPr>
            </a:lvl2pPr>
            <a:lvl3pPr algn="ctr">
              <a:defRPr sz="2400" i="1">
                <a:solidFill>
                  <a:schemeClr val="accent3"/>
                </a:solidFill>
              </a:defRPr>
            </a:lvl3pPr>
            <a:lvl4pPr algn="ctr">
              <a:defRPr sz="2400" i="1">
                <a:solidFill>
                  <a:schemeClr val="accent3"/>
                </a:solidFill>
              </a:defRPr>
            </a:lvl4pPr>
            <a:lvl5pPr algn="ctr">
              <a:defRPr sz="2400" i="1">
                <a:solidFill>
                  <a:schemeClr val="accent3"/>
                </a:solidFill>
              </a:defRPr>
            </a:lvl5pPr>
          </a:lstStyle>
          <a:p>
            <a:pPr lvl="0"/>
            <a:r>
              <a:rPr lang="nl-NL" dirty="0"/>
              <a:t>“Quote”</a:t>
            </a:r>
            <a:endParaRPr lang="nl-BE" dirty="0"/>
          </a:p>
        </p:txBody>
      </p:sp>
      <p:sp>
        <p:nvSpPr>
          <p:cNvPr id="10" name="Tijdelijke aanduiding voor afbeelding 7">
            <a:extLst>
              <a:ext uri="{FF2B5EF4-FFF2-40B4-BE49-F238E27FC236}">
                <a16:creationId xmlns:a16="http://schemas.microsoft.com/office/drawing/2014/main" id="{586011DB-E4AA-D8B3-5163-75876CCB02CF}"/>
              </a:ext>
            </a:extLst>
          </p:cNvPr>
          <p:cNvSpPr>
            <a:spLocks noGrp="1" noRot="1" noMove="1" noResize="1" noEditPoints="1" noAdjustHandles="1" noChangeArrowheads="1" noChangeShapeType="1"/>
          </p:cNvSpPr>
          <p:nvPr>
            <p:ph type="pic" sz="quarter" idx="15"/>
          </p:nvPr>
        </p:nvSpPr>
        <p:spPr>
          <a:xfrm>
            <a:off x="11410914" y="6069435"/>
            <a:ext cx="726363" cy="726363"/>
          </a:xfrm>
          <a:blipFill>
            <a:blip r:embed="rId2"/>
            <a:stretch>
              <a:fillRect/>
            </a:stretch>
          </a:blipFill>
        </p:spPr>
        <p:txBody>
          <a:bodyPr>
            <a:normAutofit/>
          </a:bodyPr>
          <a:lstStyle>
            <a:lvl1pPr marL="0" indent="0" algn="ctr">
              <a:buNone/>
              <a:defRPr sz="100">
                <a:noFill/>
              </a:defRPr>
            </a:lvl1pPr>
          </a:lstStyle>
          <a:p>
            <a:r>
              <a:rPr lang="nl-NL"/>
              <a:t>Klik op het pictogram als u een afbeelding wilt toevoegen</a:t>
            </a:r>
            <a:endParaRPr lang="nl-BE" dirty="0"/>
          </a:p>
        </p:txBody>
      </p:sp>
      <p:sp>
        <p:nvSpPr>
          <p:cNvPr id="2" name="Titel 4">
            <a:extLst>
              <a:ext uri="{FF2B5EF4-FFF2-40B4-BE49-F238E27FC236}">
                <a16:creationId xmlns:a16="http://schemas.microsoft.com/office/drawing/2014/main" id="{2C11AAC2-0C17-585D-86E2-91D508CDE4FB}"/>
              </a:ext>
            </a:extLst>
          </p:cNvPr>
          <p:cNvSpPr>
            <a:spLocks noGrp="1"/>
          </p:cNvSpPr>
          <p:nvPr>
            <p:ph type="title" hasCustomPrompt="1"/>
          </p:nvPr>
        </p:nvSpPr>
        <p:spPr>
          <a:xfrm>
            <a:off x="339306" y="354221"/>
            <a:ext cx="11524081" cy="665631"/>
          </a:xfrm>
          <a:prstGeom prst="roundRect">
            <a:avLst>
              <a:gd name="adj" fmla="val 30491"/>
            </a:avLst>
          </a:prstGeom>
          <a:solidFill>
            <a:srgbClr val="4EA553"/>
          </a:solidFill>
        </p:spPr>
        <p:txBody>
          <a:bodyPr lIns="144000" anchor="ctr" anchorCtr="0"/>
          <a:lstStyle>
            <a:lvl1pPr>
              <a:defRPr>
                <a:solidFill>
                  <a:schemeClr val="bg1"/>
                </a:solidFill>
              </a:defRPr>
            </a:lvl1pPr>
          </a:lstStyle>
          <a:p>
            <a:r>
              <a:rPr lang="nl-NL" dirty="0"/>
              <a:t>Klik om te bewerken</a:t>
            </a:r>
            <a:endParaRPr lang="nl-BE" dirty="0"/>
          </a:p>
        </p:txBody>
      </p:sp>
    </p:spTree>
    <p:extLst>
      <p:ext uri="{BB962C8B-B14F-4D97-AF65-F5344CB8AC3E}">
        <p14:creationId xmlns:p14="http://schemas.microsoft.com/office/powerpoint/2010/main" val="21043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lein beeld rechtsboven + quote">
    <p:spTree>
      <p:nvGrpSpPr>
        <p:cNvPr id="1" name=""/>
        <p:cNvGrpSpPr/>
        <p:nvPr/>
      </p:nvGrpSpPr>
      <p:grpSpPr>
        <a:xfrm>
          <a:off x="0" y="0"/>
          <a:ext cx="0" cy="0"/>
          <a:chOff x="0" y="0"/>
          <a:chExt cx="0" cy="0"/>
        </a:xfrm>
      </p:grpSpPr>
      <p:sp>
        <p:nvSpPr>
          <p:cNvPr id="7" name="Tijdelijke aanduiding voor tekst 2">
            <a:extLst>
              <a:ext uri="{FF2B5EF4-FFF2-40B4-BE49-F238E27FC236}">
                <a16:creationId xmlns:a16="http://schemas.microsoft.com/office/drawing/2014/main" id="{1A84D0AC-942F-F5EF-548F-FC7634812DAC}"/>
              </a:ext>
            </a:extLst>
          </p:cNvPr>
          <p:cNvSpPr>
            <a:spLocks noGrp="1"/>
          </p:cNvSpPr>
          <p:nvPr>
            <p:ph idx="11"/>
          </p:nvPr>
        </p:nvSpPr>
        <p:spPr>
          <a:xfrm>
            <a:off x="543626" y="1544008"/>
            <a:ext cx="7902950" cy="4763863"/>
          </a:xfrm>
          <a:prstGeom prst="rect">
            <a:avLst/>
          </a:prstGeom>
        </p:spPr>
        <p:txBody>
          <a:bodyPr vert="horz" lIns="0" tIns="45720" rIns="0" bIns="45720" rtlCol="0">
            <a:normAutofit/>
          </a:bodyPr>
          <a:lstStyle>
            <a:lvl1pPr>
              <a:defRPr>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9" name="Tijdelijke aanduiding voor tekst 2">
            <a:extLst>
              <a:ext uri="{FF2B5EF4-FFF2-40B4-BE49-F238E27FC236}">
                <a16:creationId xmlns:a16="http://schemas.microsoft.com/office/drawing/2014/main" id="{AD0E840A-9AA4-31C1-D973-8817AF00A4B4}"/>
              </a:ext>
            </a:extLst>
          </p:cNvPr>
          <p:cNvSpPr>
            <a:spLocks noGrp="1"/>
          </p:cNvSpPr>
          <p:nvPr>
            <p:ph idx="13" hasCustomPrompt="1"/>
          </p:nvPr>
        </p:nvSpPr>
        <p:spPr>
          <a:xfrm>
            <a:off x="8783996" y="4215540"/>
            <a:ext cx="3060000" cy="1709979"/>
          </a:xfrm>
          <a:prstGeom prst="rect">
            <a:avLst/>
          </a:prstGeom>
        </p:spPr>
        <p:txBody>
          <a:bodyPr vert="horz" lIns="0" tIns="45720" rIns="0" bIns="45720" rtlCol="0" anchor="ctr" anchorCtr="0">
            <a:normAutofit/>
          </a:bodyPr>
          <a:lstStyle>
            <a:lvl1pPr algn="ctr">
              <a:defRPr sz="2400" i="1">
                <a:solidFill>
                  <a:schemeClr val="accent3"/>
                </a:solidFill>
              </a:defRPr>
            </a:lvl1pPr>
            <a:lvl2pPr algn="ctr">
              <a:defRPr sz="2400" i="1">
                <a:solidFill>
                  <a:schemeClr val="accent3"/>
                </a:solidFill>
              </a:defRPr>
            </a:lvl2pPr>
            <a:lvl3pPr algn="ctr">
              <a:defRPr sz="2400" i="1">
                <a:solidFill>
                  <a:schemeClr val="accent3"/>
                </a:solidFill>
              </a:defRPr>
            </a:lvl3pPr>
            <a:lvl4pPr algn="ctr">
              <a:defRPr sz="2400" i="1">
                <a:solidFill>
                  <a:schemeClr val="accent3"/>
                </a:solidFill>
              </a:defRPr>
            </a:lvl4pPr>
            <a:lvl5pPr algn="ctr">
              <a:defRPr sz="2400" i="1">
                <a:solidFill>
                  <a:schemeClr val="accent3"/>
                </a:solidFill>
              </a:defRPr>
            </a:lvl5pPr>
          </a:lstStyle>
          <a:p>
            <a:pPr lvl="0"/>
            <a:r>
              <a:rPr lang="nl-NL" dirty="0"/>
              <a:t>“Quote”</a:t>
            </a:r>
            <a:endParaRPr lang="nl-BE" dirty="0"/>
          </a:p>
        </p:txBody>
      </p:sp>
      <p:sp>
        <p:nvSpPr>
          <p:cNvPr id="14" name="Tijdelijke aanduiding voor afbeelding 7">
            <a:extLst>
              <a:ext uri="{FF2B5EF4-FFF2-40B4-BE49-F238E27FC236}">
                <a16:creationId xmlns:a16="http://schemas.microsoft.com/office/drawing/2014/main" id="{FDDA2028-BCFE-FE28-459C-1535F65A0A8A}"/>
              </a:ext>
            </a:extLst>
          </p:cNvPr>
          <p:cNvSpPr>
            <a:spLocks noGrp="1"/>
          </p:cNvSpPr>
          <p:nvPr>
            <p:ph type="pic" sz="quarter" idx="17"/>
          </p:nvPr>
        </p:nvSpPr>
        <p:spPr>
          <a:xfrm>
            <a:off x="543626" y="1349968"/>
            <a:ext cx="900000" cy="32400"/>
          </a:xfrm>
          <a:solidFill>
            <a:srgbClr val="4EA553"/>
          </a:solidFill>
        </p:spPr>
        <p:txBody>
          <a:bodyPr>
            <a:normAutofit/>
          </a:bodyPr>
          <a:lstStyle>
            <a:lvl1pPr marL="0" indent="0" algn="ctr">
              <a:buNone/>
              <a:defRPr sz="100">
                <a:noFill/>
              </a:defRPr>
            </a:lvl1pPr>
          </a:lstStyle>
          <a:p>
            <a:r>
              <a:rPr lang="nl-NL"/>
              <a:t>Klik op het pictogram als u een afbeelding wilt toevoegen</a:t>
            </a:r>
            <a:endParaRPr lang="nl-BE" dirty="0"/>
          </a:p>
        </p:txBody>
      </p:sp>
      <p:sp>
        <p:nvSpPr>
          <p:cNvPr id="2" name="Tijdelijke aanduiding voor afbeelding 2">
            <a:extLst>
              <a:ext uri="{FF2B5EF4-FFF2-40B4-BE49-F238E27FC236}">
                <a16:creationId xmlns:a16="http://schemas.microsoft.com/office/drawing/2014/main" id="{B02B1783-5EAC-624F-8C9A-0505E2CE0276}"/>
              </a:ext>
            </a:extLst>
          </p:cNvPr>
          <p:cNvSpPr>
            <a:spLocks noGrp="1"/>
          </p:cNvSpPr>
          <p:nvPr>
            <p:ph type="pic" sz="quarter" idx="14"/>
          </p:nvPr>
        </p:nvSpPr>
        <p:spPr>
          <a:xfrm>
            <a:off x="8783996" y="550129"/>
            <a:ext cx="3060000" cy="3060700"/>
          </a:xfrm>
          <a:prstGeom prst="roundRect">
            <a:avLst>
              <a:gd name="adj" fmla="val 6992"/>
            </a:avLst>
          </a:prstGeom>
          <a:solidFill>
            <a:srgbClr val="EFF7EF"/>
          </a:solidFill>
        </p:spPr>
        <p:txBody>
          <a:bodyPr anchor="ctr">
            <a:normAutofit/>
          </a:bodyPr>
          <a:lstStyle>
            <a:lvl1pPr marL="0" indent="0" algn="ctr">
              <a:buNone/>
              <a:defRPr sz="2000"/>
            </a:lvl1pPr>
          </a:lstStyle>
          <a:p>
            <a:r>
              <a:rPr lang="nl-NL"/>
              <a:t>Klik op het pictogram als u een afbeelding wilt toevoegen</a:t>
            </a:r>
            <a:endParaRPr lang="nl-BE" dirty="0"/>
          </a:p>
        </p:txBody>
      </p:sp>
      <p:sp>
        <p:nvSpPr>
          <p:cNvPr id="4" name="Tijdelijke aanduiding voor tekst 15">
            <a:extLst>
              <a:ext uri="{FF2B5EF4-FFF2-40B4-BE49-F238E27FC236}">
                <a16:creationId xmlns:a16="http://schemas.microsoft.com/office/drawing/2014/main" id="{61AF5B81-6DBE-5253-A056-F5E015F541DD}"/>
              </a:ext>
            </a:extLst>
          </p:cNvPr>
          <p:cNvSpPr>
            <a:spLocks noGrp="1"/>
          </p:cNvSpPr>
          <p:nvPr>
            <p:ph type="body" sz="quarter" idx="10" hasCustomPrompt="1"/>
          </p:nvPr>
        </p:nvSpPr>
        <p:spPr>
          <a:xfrm>
            <a:off x="543628" y="550129"/>
            <a:ext cx="7902948" cy="738024"/>
          </a:xfrm>
        </p:spPr>
        <p:txBody>
          <a:bodyPr tIns="0" bIns="0" anchor="b" anchorCtr="0"/>
          <a:lstStyle>
            <a:lvl1pPr marL="0" indent="0">
              <a:buNone/>
              <a:defRPr sz="2700" b="1">
                <a:solidFill>
                  <a:schemeClr val="tx2">
                    <a:lumMod val="50000"/>
                  </a:schemeClr>
                </a:solidFill>
              </a:defRPr>
            </a:lvl1pPr>
          </a:lstStyle>
          <a:p>
            <a:pPr lvl="0"/>
            <a:r>
              <a:rPr lang="nl-BE" dirty="0"/>
              <a:t>Titel</a:t>
            </a:r>
          </a:p>
        </p:txBody>
      </p:sp>
    </p:spTree>
    <p:extLst>
      <p:ext uri="{BB962C8B-B14F-4D97-AF65-F5344CB8AC3E}">
        <p14:creationId xmlns:p14="http://schemas.microsoft.com/office/powerpoint/2010/main" val="3361052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86233FBE-1A27-76AB-6EA5-8A592D77E95D}"/>
              </a:ext>
            </a:extLst>
          </p:cNvPr>
          <p:cNvSpPr>
            <a:spLocks noGrp="1"/>
          </p:cNvSpPr>
          <p:nvPr>
            <p:ph type="title"/>
          </p:nvPr>
        </p:nvSpPr>
        <p:spPr>
          <a:xfrm>
            <a:off x="672547" y="272161"/>
            <a:ext cx="10515600" cy="1009651"/>
          </a:xfrm>
          <a:prstGeom prst="rect">
            <a:avLst/>
          </a:prstGeom>
        </p:spPr>
        <p:txBody>
          <a:bodyPr vert="horz" lIns="0" tIns="45720" rIns="0" bIns="45720" rtlCol="0" anchor="b" anchorCtr="0">
            <a:norm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AF9E1597-6417-BB5A-BEDE-EEF67EC213BE}"/>
              </a:ext>
            </a:extLst>
          </p:cNvPr>
          <p:cNvSpPr>
            <a:spLocks noGrp="1"/>
          </p:cNvSpPr>
          <p:nvPr>
            <p:ph type="body" idx="1"/>
          </p:nvPr>
        </p:nvSpPr>
        <p:spPr>
          <a:xfrm>
            <a:off x="672547" y="1825625"/>
            <a:ext cx="10515600" cy="4351338"/>
          </a:xfrm>
          <a:prstGeom prst="rect">
            <a:avLst/>
          </a:prstGeom>
        </p:spPr>
        <p:txBody>
          <a:bodyPr vert="horz" lIns="0" tIns="45720" rIns="0" bIns="45720" rtlCol="0">
            <a:normAutofit/>
          </a:bodyPr>
          <a:lstStyle/>
          <a:p>
            <a:pPr lvl="0"/>
            <a:r>
              <a:rPr lang="nl-NL" dirty="0"/>
              <a:t>Tekst</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afbeelding 7">
            <a:extLst>
              <a:ext uri="{FF2B5EF4-FFF2-40B4-BE49-F238E27FC236}">
                <a16:creationId xmlns:a16="http://schemas.microsoft.com/office/drawing/2014/main" id="{A1C6134C-957C-EF93-6C87-436321F4969A}"/>
              </a:ext>
            </a:extLst>
          </p:cNvPr>
          <p:cNvSpPr txBox="1">
            <a:spLocks/>
          </p:cNvSpPr>
          <p:nvPr userDrawn="1"/>
        </p:nvSpPr>
        <p:spPr>
          <a:xfrm>
            <a:off x="11410914" y="6069435"/>
            <a:ext cx="726363" cy="726363"/>
          </a:xfrm>
          <a:prstGeom prst="rect">
            <a:avLst/>
          </a:prstGeom>
          <a:blipFill>
            <a:blip r:embed="rId13"/>
            <a:stretch>
              <a:fillRect/>
            </a:stretch>
          </a:blipFill>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100" kern="1200">
                <a:noFill/>
                <a:latin typeface="+mn-lt"/>
                <a:ea typeface="+mn-ea"/>
                <a:cs typeface="+mn-cs"/>
              </a:defRPr>
            </a:lvl1pPr>
            <a:lvl2pPr marL="3600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75000"/>
                  </a:schemeClr>
                </a:solidFill>
                <a:latin typeface="+mn-lt"/>
                <a:ea typeface="+mn-ea"/>
                <a:cs typeface="+mn-cs"/>
              </a:defRPr>
            </a:lvl2pPr>
            <a:lvl3pPr marL="720000" indent="-228600" algn="l" defTabSz="914400" rtl="0" eaLnBrk="1" latinLnBrk="0" hangingPunct="1">
              <a:lnSpc>
                <a:spcPct val="90000"/>
              </a:lnSpc>
              <a:spcBef>
                <a:spcPts val="500"/>
              </a:spcBef>
              <a:buFont typeface="Arial" panose="020B0604020202020204" pitchFamily="34" charset="0"/>
              <a:buChar char="•"/>
              <a:defRPr sz="1600" kern="1200">
                <a:solidFill>
                  <a:schemeClr val="tx2">
                    <a:lumMod val="75000"/>
                  </a:schemeClr>
                </a:solidFill>
                <a:latin typeface="+mn-lt"/>
                <a:ea typeface="+mn-ea"/>
                <a:cs typeface="+mn-cs"/>
              </a:defRPr>
            </a:lvl3pPr>
            <a:lvl4pPr marL="1080000" indent="-228600" algn="l" defTabSz="914400" rtl="0" eaLnBrk="1" latinLnBrk="0" hangingPunct="1">
              <a:lnSpc>
                <a:spcPct val="90000"/>
              </a:lnSpc>
              <a:spcBef>
                <a:spcPts val="500"/>
              </a:spcBef>
              <a:buFont typeface="Arial" panose="020B0604020202020204" pitchFamily="34" charset="0"/>
              <a:buChar char="•"/>
              <a:defRPr sz="1600" kern="1200">
                <a:solidFill>
                  <a:schemeClr val="tx2">
                    <a:lumMod val="75000"/>
                  </a:schemeClr>
                </a:solidFill>
                <a:latin typeface="+mn-lt"/>
                <a:ea typeface="+mn-ea"/>
                <a:cs typeface="+mn-cs"/>
              </a:defRPr>
            </a:lvl4pPr>
            <a:lvl5pPr marL="1440000" indent="-228600" algn="l" defTabSz="914400" rtl="0" eaLnBrk="1" latinLnBrk="0" hangingPunct="1">
              <a:lnSpc>
                <a:spcPct val="90000"/>
              </a:lnSpc>
              <a:spcBef>
                <a:spcPts val="500"/>
              </a:spcBef>
              <a:buFont typeface="Arial" panose="020B0604020202020204" pitchFamily="34" charset="0"/>
              <a:buChar char="•"/>
              <a:defRPr sz="1600" kern="1200">
                <a:solidFill>
                  <a:schemeClr val="tx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t>Klik op het pictogram als u een afbeelding wilt toevoegen</a:t>
            </a:r>
            <a:endParaRPr lang="nl-BE" dirty="0"/>
          </a:p>
        </p:txBody>
      </p:sp>
    </p:spTree>
    <p:extLst>
      <p:ext uri="{BB962C8B-B14F-4D97-AF65-F5344CB8AC3E}">
        <p14:creationId xmlns:p14="http://schemas.microsoft.com/office/powerpoint/2010/main" val="2301465184"/>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2" r:id="rId3"/>
    <p:sldLayoutId id="2147483651" r:id="rId4"/>
    <p:sldLayoutId id="2147483652" r:id="rId5"/>
    <p:sldLayoutId id="2147483654" r:id="rId6"/>
    <p:sldLayoutId id="2147483656" r:id="rId7"/>
    <p:sldLayoutId id="2147483657" r:id="rId8"/>
    <p:sldLayoutId id="2147483658" r:id="rId9"/>
    <p:sldLayoutId id="2147483659" r:id="rId10"/>
    <p:sldLayoutId id="2147483661" r:id="rId11"/>
  </p:sldLayoutIdLst>
  <p:txStyles>
    <p:titleStyle>
      <a:lvl1pPr marL="0" indent="0" algn="l" defTabSz="914400" rtl="0" eaLnBrk="1" latinLnBrk="0" hangingPunct="1">
        <a:lnSpc>
          <a:spcPct val="90000"/>
        </a:lnSpc>
        <a:spcBef>
          <a:spcPct val="0"/>
        </a:spcBef>
        <a:buNone/>
        <a:defRPr sz="2700" b="1" kern="1200">
          <a:solidFill>
            <a:srgbClr val="4EA553"/>
          </a:solidFill>
          <a:latin typeface="+mn-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2">
              <a:lumMod val="75000"/>
            </a:schemeClr>
          </a:solidFill>
          <a:latin typeface="+mn-lt"/>
          <a:ea typeface="+mn-ea"/>
          <a:cs typeface="+mn-cs"/>
        </a:defRPr>
      </a:lvl1pPr>
      <a:lvl2pPr marL="3600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75000"/>
            </a:schemeClr>
          </a:solidFill>
          <a:latin typeface="+mn-lt"/>
          <a:ea typeface="+mn-ea"/>
          <a:cs typeface="+mn-cs"/>
        </a:defRPr>
      </a:lvl2pPr>
      <a:lvl3pPr marL="720000" indent="-228600" algn="l" defTabSz="914400" rtl="0" eaLnBrk="1" latinLnBrk="0" hangingPunct="1">
        <a:lnSpc>
          <a:spcPct val="90000"/>
        </a:lnSpc>
        <a:spcBef>
          <a:spcPts val="500"/>
        </a:spcBef>
        <a:buFont typeface="Arial" panose="020B0604020202020204" pitchFamily="34" charset="0"/>
        <a:buChar char="•"/>
        <a:defRPr sz="1600" kern="1200">
          <a:solidFill>
            <a:schemeClr val="tx2">
              <a:lumMod val="75000"/>
            </a:schemeClr>
          </a:solidFill>
          <a:latin typeface="+mn-lt"/>
          <a:ea typeface="+mn-ea"/>
          <a:cs typeface="+mn-cs"/>
        </a:defRPr>
      </a:lvl3pPr>
      <a:lvl4pPr marL="1080000" indent="-228600" algn="l" defTabSz="914400" rtl="0" eaLnBrk="1" latinLnBrk="0" hangingPunct="1">
        <a:lnSpc>
          <a:spcPct val="90000"/>
        </a:lnSpc>
        <a:spcBef>
          <a:spcPts val="500"/>
        </a:spcBef>
        <a:buFont typeface="Arial" panose="020B0604020202020204" pitchFamily="34" charset="0"/>
        <a:buChar char="•"/>
        <a:defRPr sz="1600" kern="1200">
          <a:solidFill>
            <a:schemeClr val="tx2">
              <a:lumMod val="75000"/>
            </a:schemeClr>
          </a:solidFill>
          <a:latin typeface="+mn-lt"/>
          <a:ea typeface="+mn-ea"/>
          <a:cs typeface="+mn-cs"/>
        </a:defRPr>
      </a:lvl4pPr>
      <a:lvl5pPr marL="1440000" indent="-228600" algn="l" defTabSz="914400" rtl="0" eaLnBrk="1" latinLnBrk="0" hangingPunct="1">
        <a:lnSpc>
          <a:spcPct val="90000"/>
        </a:lnSpc>
        <a:spcBef>
          <a:spcPts val="500"/>
        </a:spcBef>
        <a:buFont typeface="Arial" panose="020B0604020202020204" pitchFamily="34" charset="0"/>
        <a:buChar char="•"/>
        <a:defRPr sz="1600" kern="1200">
          <a:solidFill>
            <a:schemeClr val="tx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s://www.mutas.be/nl/"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12.svg"/></Relationships>
</file>

<file path=ppt/slides/_rels/slide2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12.sv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image" Target="../media/image12.svg"/></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mailto:Zorglijn@cm.be" TargetMode="Externa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12.svg"/></Relationships>
</file>

<file path=ppt/slides/_rels/slide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B197FB-BEE2-B29C-C1BC-E8D3CF513805}"/>
              </a:ext>
            </a:extLst>
          </p:cNvPr>
          <p:cNvSpPr>
            <a:spLocks noGrp="1"/>
          </p:cNvSpPr>
          <p:nvPr>
            <p:ph type="ctrTitle"/>
          </p:nvPr>
        </p:nvSpPr>
        <p:spPr/>
        <p:txBody>
          <a:bodyPr/>
          <a:lstStyle/>
          <a:p>
            <a:r>
              <a:rPr lang="nl-BE" dirty="0"/>
              <a:t>Wegwijs in sociale – en financiële voorzieningen  </a:t>
            </a:r>
          </a:p>
        </p:txBody>
      </p:sp>
      <p:sp>
        <p:nvSpPr>
          <p:cNvPr id="3" name="Tijdelijke aanduiding voor tekst 2">
            <a:extLst>
              <a:ext uri="{FF2B5EF4-FFF2-40B4-BE49-F238E27FC236}">
                <a16:creationId xmlns:a16="http://schemas.microsoft.com/office/drawing/2014/main" id="{49751C6A-7C9A-6D99-B4A0-8882E0D0E201}"/>
              </a:ext>
            </a:extLst>
          </p:cNvPr>
          <p:cNvSpPr>
            <a:spLocks noGrp="1"/>
          </p:cNvSpPr>
          <p:nvPr>
            <p:ph type="body" sz="quarter" idx="11"/>
          </p:nvPr>
        </p:nvSpPr>
        <p:spPr/>
        <p:txBody>
          <a:bodyPr/>
          <a:lstStyle/>
          <a:p>
            <a:endParaRPr lang="nl-BE" dirty="0"/>
          </a:p>
        </p:txBody>
      </p:sp>
      <p:sp>
        <p:nvSpPr>
          <p:cNvPr id="4" name="Tijdelijke aanduiding voor tekst 3">
            <a:extLst>
              <a:ext uri="{FF2B5EF4-FFF2-40B4-BE49-F238E27FC236}">
                <a16:creationId xmlns:a16="http://schemas.microsoft.com/office/drawing/2014/main" id="{8E5013BE-2D4A-FF8E-7C8F-B1804F904255}"/>
              </a:ext>
            </a:extLst>
          </p:cNvPr>
          <p:cNvSpPr>
            <a:spLocks noGrp="1"/>
          </p:cNvSpPr>
          <p:nvPr>
            <p:ph type="body" sz="quarter" idx="12"/>
          </p:nvPr>
        </p:nvSpPr>
        <p:spPr/>
        <p:txBody>
          <a:bodyPr/>
          <a:lstStyle/>
          <a:p>
            <a:r>
              <a:rPr lang="nl-BE" dirty="0"/>
              <a:t>Maart 2024 </a:t>
            </a:r>
          </a:p>
        </p:txBody>
      </p:sp>
    </p:spTree>
    <p:extLst>
      <p:ext uri="{BB962C8B-B14F-4D97-AF65-F5344CB8AC3E}">
        <p14:creationId xmlns:p14="http://schemas.microsoft.com/office/powerpoint/2010/main" val="290712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afbeelding 5" descr="Afbeelding met persoon, overdekt, kleding, computer&#10;&#10;Automatisch gegenereerde beschrijving">
            <a:extLst>
              <a:ext uri="{FF2B5EF4-FFF2-40B4-BE49-F238E27FC236}">
                <a16:creationId xmlns:a16="http://schemas.microsoft.com/office/drawing/2014/main" id="{161AFE4A-3961-9F2F-047B-DCC04C6C4E5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24277" b="24277"/>
          <a:stretch>
            <a:fillRect/>
          </a:stretch>
        </p:blipFill>
        <p:spPr/>
      </p:pic>
      <p:sp>
        <p:nvSpPr>
          <p:cNvPr id="3" name="Tijdelijke aanduiding voor tekst 2">
            <a:extLst>
              <a:ext uri="{FF2B5EF4-FFF2-40B4-BE49-F238E27FC236}">
                <a16:creationId xmlns:a16="http://schemas.microsoft.com/office/drawing/2014/main" id="{EC1FE519-D9A8-6F5F-4B08-D054E1911CF8}"/>
              </a:ext>
            </a:extLst>
          </p:cNvPr>
          <p:cNvSpPr>
            <a:spLocks noGrp="1"/>
          </p:cNvSpPr>
          <p:nvPr>
            <p:ph type="body" sz="quarter" idx="19"/>
          </p:nvPr>
        </p:nvSpPr>
        <p:spPr/>
        <p:txBody>
          <a:bodyPr/>
          <a:lstStyle/>
          <a:p>
            <a:r>
              <a:rPr lang="nl-BE" dirty="0"/>
              <a:t>Wat kan DMW </a:t>
            </a:r>
          </a:p>
          <a:p>
            <a:r>
              <a:rPr lang="nl-BE" dirty="0"/>
              <a:t>voor je betekenen?  </a:t>
            </a:r>
          </a:p>
        </p:txBody>
      </p:sp>
      <p:sp>
        <p:nvSpPr>
          <p:cNvPr id="4" name="Tijdelijke aanduiding voor afbeelding 3">
            <a:extLst>
              <a:ext uri="{FF2B5EF4-FFF2-40B4-BE49-F238E27FC236}">
                <a16:creationId xmlns:a16="http://schemas.microsoft.com/office/drawing/2014/main" id="{532A62AE-24CA-786C-928F-880B1E9EDD85}"/>
              </a:ext>
            </a:extLst>
          </p:cNvPr>
          <p:cNvSpPr>
            <a:spLocks noGrp="1"/>
          </p:cNvSpPr>
          <p:nvPr>
            <p:ph type="pic" sz="quarter" idx="14"/>
          </p:nvPr>
        </p:nvSpPr>
        <p:spPr/>
        <p:txBody>
          <a:bodyPr/>
          <a:lstStyle/>
          <a:p>
            <a:endParaRPr lang="nl-BE" dirty="0"/>
          </a:p>
        </p:txBody>
      </p:sp>
    </p:spTree>
    <p:extLst>
      <p:ext uri="{BB962C8B-B14F-4D97-AF65-F5344CB8AC3E}">
        <p14:creationId xmlns:p14="http://schemas.microsoft.com/office/powerpoint/2010/main" val="2087330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EF92E59B-0F39-6A0B-0A54-9AE36A4C05CF}"/>
              </a:ext>
            </a:extLst>
          </p:cNvPr>
          <p:cNvSpPr>
            <a:spLocks noGrp="1"/>
          </p:cNvSpPr>
          <p:nvPr>
            <p:ph type="title"/>
          </p:nvPr>
        </p:nvSpPr>
        <p:spPr/>
        <p:txBody>
          <a:bodyPr/>
          <a:lstStyle/>
          <a:p>
            <a:r>
              <a:rPr lang="nl-BE" dirty="0"/>
              <a:t>Dienst Maatschappelijk Werk zoekt samen met jou…  </a:t>
            </a:r>
          </a:p>
        </p:txBody>
      </p:sp>
      <p:graphicFrame>
        <p:nvGraphicFramePr>
          <p:cNvPr id="7" name="Diagram 6">
            <a:extLst>
              <a:ext uri="{FF2B5EF4-FFF2-40B4-BE49-F238E27FC236}">
                <a16:creationId xmlns:a16="http://schemas.microsoft.com/office/drawing/2014/main" id="{0AE32377-6D3D-6CCA-65E5-CF5154B862E1}"/>
              </a:ext>
            </a:extLst>
          </p:cNvPr>
          <p:cNvGraphicFramePr/>
          <p:nvPr>
            <p:extLst>
              <p:ext uri="{D42A27DB-BD31-4B8C-83A1-F6EECF244321}">
                <p14:modId xmlns:p14="http://schemas.microsoft.com/office/powerpoint/2010/main" val="3813603214"/>
              </p:ext>
            </p:extLst>
          </p:nvPr>
        </p:nvGraphicFramePr>
        <p:xfrm>
          <a:off x="1533236" y="1194679"/>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kstvak 9">
            <a:extLst>
              <a:ext uri="{FF2B5EF4-FFF2-40B4-BE49-F238E27FC236}">
                <a16:creationId xmlns:a16="http://schemas.microsoft.com/office/drawing/2014/main" id="{A7ED68B9-BEC6-4D9E-B9BF-B910F2CC89C1}"/>
              </a:ext>
            </a:extLst>
          </p:cNvPr>
          <p:cNvSpPr txBox="1"/>
          <p:nvPr/>
        </p:nvSpPr>
        <p:spPr>
          <a:xfrm>
            <a:off x="497331" y="6613346"/>
            <a:ext cx="9813450" cy="276999"/>
          </a:xfrm>
          <a:prstGeom prst="rect">
            <a:avLst/>
          </a:prstGeom>
          <a:noFill/>
        </p:spPr>
        <p:txBody>
          <a:bodyPr wrap="square">
            <a:spAutoFit/>
          </a:bodyPr>
          <a:lstStyle/>
          <a:p>
            <a:r>
              <a:rPr lang="nl-BE" sz="1200" b="0" i="0" u="none" strike="noStrike" dirty="0">
                <a:effectLst/>
                <a:latin typeface="Trebuchet MS" panose="020B0603020202020204" pitchFamily="34" charset="0"/>
              </a:rPr>
              <a:t>©CM Vlaanderen. De verspreiding van dit materiaal zonder toestemming van CM Vlaanderen is niet toegestaan</a:t>
            </a:r>
            <a:r>
              <a:rPr lang="nl-BE" sz="1200" b="0" i="0" dirty="0">
                <a:effectLst/>
                <a:latin typeface="Trebuchet MS" panose="020B0603020202020204" pitchFamily="34" charset="0"/>
              </a:rPr>
              <a:t>​</a:t>
            </a:r>
            <a:endParaRPr lang="nl-BE" sz="1200" dirty="0"/>
          </a:p>
        </p:txBody>
      </p:sp>
    </p:spTree>
    <p:extLst>
      <p:ext uri="{BB962C8B-B14F-4D97-AF65-F5344CB8AC3E}">
        <p14:creationId xmlns:p14="http://schemas.microsoft.com/office/powerpoint/2010/main" val="2241927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descr="Doolhof van heggen">
            <a:extLst>
              <a:ext uri="{FF2B5EF4-FFF2-40B4-BE49-F238E27FC236}">
                <a16:creationId xmlns:a16="http://schemas.microsoft.com/office/drawing/2014/main" id="{6D9A98D8-8A50-D4CE-CED4-BD13B6A54110}"/>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20" y="10"/>
            <a:ext cx="12191980" cy="6857990"/>
          </a:xfrm>
          <a:prstGeom prst="rect">
            <a:avLst/>
          </a:prstGeom>
          <a:noFill/>
        </p:spPr>
      </p:pic>
      <p:sp>
        <p:nvSpPr>
          <p:cNvPr id="5" name="Titel 4">
            <a:extLst>
              <a:ext uri="{FF2B5EF4-FFF2-40B4-BE49-F238E27FC236}">
                <a16:creationId xmlns:a16="http://schemas.microsoft.com/office/drawing/2014/main" id="{478D077F-0DD9-03FB-1BF1-806EFBACD2A2}"/>
              </a:ext>
            </a:extLst>
          </p:cNvPr>
          <p:cNvSpPr>
            <a:spLocks noGrp="1"/>
          </p:cNvSpPr>
          <p:nvPr>
            <p:ph type="body" sz="quarter" idx="19"/>
          </p:nvPr>
        </p:nvSpPr>
        <p:spPr>
          <a:xfrm>
            <a:off x="695324" y="728663"/>
            <a:ext cx="4778809" cy="3498850"/>
          </a:xfrm>
        </p:spPr>
        <p:txBody>
          <a:bodyPr anchor="ctr">
            <a:normAutofit/>
          </a:bodyPr>
          <a:lstStyle/>
          <a:p>
            <a:r>
              <a:rPr lang="nl-BE" dirty="0"/>
              <a:t>Na de diagnose … </a:t>
            </a:r>
          </a:p>
        </p:txBody>
      </p:sp>
      <p:pic>
        <p:nvPicPr>
          <p:cNvPr id="8" name="Tijdelijke aanduiding voor inhoud 7" descr="Houten blokken met vraagtekens">
            <a:extLst>
              <a:ext uri="{FF2B5EF4-FFF2-40B4-BE49-F238E27FC236}">
                <a16:creationId xmlns:a16="http://schemas.microsoft.com/office/drawing/2014/main" id="{C074B66A-4883-668B-3259-C11F9D57EB20}"/>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b="-17"/>
          <a:stretch/>
        </p:blipFill>
        <p:spPr>
          <a:xfrm>
            <a:off x="11410914" y="6069435"/>
            <a:ext cx="726363" cy="726363"/>
          </a:xfrm>
          <a:noFill/>
        </p:spPr>
      </p:pic>
    </p:spTree>
    <p:extLst>
      <p:ext uri="{BB962C8B-B14F-4D97-AF65-F5344CB8AC3E}">
        <p14:creationId xmlns:p14="http://schemas.microsoft.com/office/powerpoint/2010/main" val="2296491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48705B68-E8A5-75FB-2E20-D581A749CE78}"/>
              </a:ext>
            </a:extLst>
          </p:cNvPr>
          <p:cNvSpPr>
            <a:spLocks noGrp="1"/>
          </p:cNvSpPr>
          <p:nvPr>
            <p:ph type="title"/>
          </p:nvPr>
        </p:nvSpPr>
        <p:spPr/>
        <p:txBody>
          <a:bodyPr anchor="ctr">
            <a:normAutofit/>
          </a:bodyPr>
          <a:lstStyle/>
          <a:p>
            <a:r>
              <a:rPr lang="nl-BE" dirty="0"/>
              <a:t>Na de diagnose…  </a:t>
            </a:r>
          </a:p>
        </p:txBody>
      </p:sp>
      <p:graphicFrame>
        <p:nvGraphicFramePr>
          <p:cNvPr id="20" name="Diagram 19">
            <a:extLst>
              <a:ext uri="{FF2B5EF4-FFF2-40B4-BE49-F238E27FC236}">
                <a16:creationId xmlns:a16="http://schemas.microsoft.com/office/drawing/2014/main" id="{69194033-63D9-32F9-B282-2DB48C9A728A}"/>
              </a:ext>
            </a:extLst>
          </p:cNvPr>
          <p:cNvGraphicFramePr/>
          <p:nvPr>
            <p:extLst>
              <p:ext uri="{D42A27DB-BD31-4B8C-83A1-F6EECF244321}">
                <p14:modId xmlns:p14="http://schemas.microsoft.com/office/powerpoint/2010/main" val="2084296491"/>
              </p:ext>
            </p:extLst>
          </p:nvPr>
        </p:nvGraphicFramePr>
        <p:xfrm>
          <a:off x="1072294" y="1019852"/>
          <a:ext cx="8999962" cy="57097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kstvak 1">
            <a:extLst>
              <a:ext uri="{FF2B5EF4-FFF2-40B4-BE49-F238E27FC236}">
                <a16:creationId xmlns:a16="http://schemas.microsoft.com/office/drawing/2014/main" id="{5B641ECA-8F80-C9C8-7B8B-7C4444BCF931}"/>
              </a:ext>
            </a:extLst>
          </p:cNvPr>
          <p:cNvSpPr txBox="1"/>
          <p:nvPr/>
        </p:nvSpPr>
        <p:spPr>
          <a:xfrm>
            <a:off x="622022" y="6317760"/>
            <a:ext cx="9813450" cy="276999"/>
          </a:xfrm>
          <a:prstGeom prst="rect">
            <a:avLst/>
          </a:prstGeom>
          <a:noFill/>
        </p:spPr>
        <p:txBody>
          <a:bodyPr wrap="square">
            <a:spAutoFit/>
          </a:bodyPr>
          <a:lstStyle/>
          <a:p>
            <a:r>
              <a:rPr lang="nl-BE" sz="1200" b="0" i="0" u="none" strike="noStrike" dirty="0">
                <a:solidFill>
                  <a:srgbClr val="6D8405"/>
                </a:solidFill>
                <a:effectLst/>
                <a:latin typeface="Trebuchet MS" panose="020B0603020202020204" pitchFamily="34" charset="0"/>
              </a:rPr>
              <a:t>©CM Vlaanderen. De verspreiding van dit materiaal zonder toestemming van CM Vlaanderen is niet toegestaan</a:t>
            </a:r>
            <a:r>
              <a:rPr lang="nl-BE" sz="1200" b="0" i="0" dirty="0">
                <a:solidFill>
                  <a:srgbClr val="000000"/>
                </a:solidFill>
                <a:effectLst/>
                <a:latin typeface="Trebuchet MS" panose="020B0603020202020204" pitchFamily="34" charset="0"/>
              </a:rPr>
              <a:t>​</a:t>
            </a:r>
            <a:endParaRPr lang="nl-BE" sz="1200" dirty="0"/>
          </a:p>
        </p:txBody>
      </p:sp>
    </p:spTree>
    <p:extLst>
      <p:ext uri="{BB962C8B-B14F-4D97-AF65-F5344CB8AC3E}">
        <p14:creationId xmlns:p14="http://schemas.microsoft.com/office/powerpoint/2010/main" val="1912056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afbeelding 7">
            <a:extLst>
              <a:ext uri="{FF2B5EF4-FFF2-40B4-BE49-F238E27FC236}">
                <a16:creationId xmlns:a16="http://schemas.microsoft.com/office/drawing/2014/main" id="{9AE42EA1-F00E-8953-D8D2-711BB1CFB7F5}"/>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0" y="0"/>
            <a:ext cx="8446477" cy="6858000"/>
          </a:xfrm>
        </p:spPr>
      </p:pic>
      <p:sp>
        <p:nvSpPr>
          <p:cNvPr id="3" name="Tijdelijke aanduiding voor tekst 2">
            <a:extLst>
              <a:ext uri="{FF2B5EF4-FFF2-40B4-BE49-F238E27FC236}">
                <a16:creationId xmlns:a16="http://schemas.microsoft.com/office/drawing/2014/main" id="{3C15D2A0-7417-AED1-0D5E-8E95EB896686}"/>
              </a:ext>
            </a:extLst>
          </p:cNvPr>
          <p:cNvSpPr>
            <a:spLocks noGrp="1"/>
          </p:cNvSpPr>
          <p:nvPr>
            <p:ph type="body" sz="quarter" idx="20"/>
          </p:nvPr>
        </p:nvSpPr>
        <p:spPr/>
        <p:txBody>
          <a:bodyPr/>
          <a:lstStyle/>
          <a:p>
            <a:pPr marL="285750" indent="-285750">
              <a:buFont typeface="Arial" panose="020B0604020202020204" pitchFamily="34" charset="0"/>
              <a:buChar char="•"/>
            </a:pPr>
            <a:r>
              <a:rPr lang="nl-BE" dirty="0"/>
              <a:t>SOCIALE VOORZIENINGEN </a:t>
            </a:r>
          </a:p>
          <a:p>
            <a:pPr marL="645750" lvl="1" indent="-285750"/>
            <a:r>
              <a:rPr lang="nl-BE" dirty="0"/>
              <a:t>ZIEKTEVERZEKERING</a:t>
            </a:r>
          </a:p>
          <a:p>
            <a:pPr marL="285750" indent="-285750">
              <a:buFont typeface="Arial" panose="020B0604020202020204" pitchFamily="34" charset="0"/>
              <a:buChar char="•"/>
            </a:pPr>
            <a:r>
              <a:rPr lang="nl-BE" dirty="0"/>
              <a:t>BIJ HOGE MEDISCHE KOSTEN &amp; BEPERKT INKOMEN </a:t>
            </a:r>
          </a:p>
          <a:p>
            <a:pPr marL="285750" indent="-285750">
              <a:buFont typeface="Arial" panose="020B0604020202020204" pitchFamily="34" charset="0"/>
              <a:buChar char="•"/>
            </a:pPr>
            <a:r>
              <a:rPr lang="nl-BE" dirty="0"/>
              <a:t>BIJ ERKENDE HANDICAP/ZWAAR ZORGBEHOEVENDHEID </a:t>
            </a:r>
          </a:p>
          <a:p>
            <a:pPr marL="285750" indent="-285750">
              <a:buFont typeface="Arial" panose="020B0604020202020204" pitchFamily="34" charset="0"/>
              <a:buChar char="•"/>
            </a:pPr>
            <a:r>
              <a:rPr lang="nl-BE" dirty="0"/>
              <a:t>HULP AAN HUIS  </a:t>
            </a:r>
          </a:p>
          <a:p>
            <a:pPr marL="285750" indent="-285750">
              <a:buFont typeface="Arial" panose="020B0604020202020204" pitchFamily="34" charset="0"/>
              <a:buChar char="•"/>
            </a:pPr>
            <a:r>
              <a:rPr lang="nl-BE" dirty="0"/>
              <a:t>VRIJE TIJD </a:t>
            </a:r>
          </a:p>
          <a:p>
            <a:pPr marL="285750" indent="-285750">
              <a:buFont typeface="Arial" panose="020B0604020202020204" pitchFamily="34" charset="0"/>
              <a:buChar char="•"/>
            </a:pPr>
            <a:r>
              <a:rPr lang="nl-BE" dirty="0"/>
              <a:t>ALS GENEZEN NIET MEER KAN… </a:t>
            </a:r>
          </a:p>
          <a:p>
            <a:pPr marL="285750" indent="-285750">
              <a:buFont typeface="Arial" panose="020B0604020202020204" pitchFamily="34" charset="0"/>
              <a:buChar char="•"/>
            </a:pPr>
            <a:endParaRPr lang="nl-BE" dirty="0"/>
          </a:p>
        </p:txBody>
      </p:sp>
      <p:sp>
        <p:nvSpPr>
          <p:cNvPr id="4" name="Tijdelijke aanduiding voor afbeelding 3">
            <a:extLst>
              <a:ext uri="{FF2B5EF4-FFF2-40B4-BE49-F238E27FC236}">
                <a16:creationId xmlns:a16="http://schemas.microsoft.com/office/drawing/2014/main" id="{9BBFA286-D406-0206-E0DA-87158399DF8A}"/>
              </a:ext>
            </a:extLst>
          </p:cNvPr>
          <p:cNvSpPr>
            <a:spLocks noGrp="1" noRot="1" noMove="1" noResize="1" noEditPoints="1" noAdjustHandles="1" noChangeArrowheads="1" noChangeShapeType="1"/>
          </p:cNvSpPr>
          <p:nvPr>
            <p:ph type="pic" sz="quarter" idx="17"/>
          </p:nvPr>
        </p:nvSpPr>
        <p:spPr/>
        <p:txBody>
          <a:bodyPr>
            <a:normAutofit fontScale="25000" lnSpcReduction="20000"/>
          </a:bodyPr>
          <a:lstStyle/>
          <a:p>
            <a:endParaRPr lang="nl-BE" dirty="0"/>
          </a:p>
        </p:txBody>
      </p:sp>
      <p:sp>
        <p:nvSpPr>
          <p:cNvPr id="5" name="Titel 4">
            <a:extLst>
              <a:ext uri="{FF2B5EF4-FFF2-40B4-BE49-F238E27FC236}">
                <a16:creationId xmlns:a16="http://schemas.microsoft.com/office/drawing/2014/main" id="{443F8AB9-CCE7-306F-E906-623A20830B40}"/>
              </a:ext>
            </a:extLst>
          </p:cNvPr>
          <p:cNvSpPr>
            <a:spLocks noGrp="1"/>
          </p:cNvSpPr>
          <p:nvPr>
            <p:ph type="title"/>
          </p:nvPr>
        </p:nvSpPr>
        <p:spPr/>
        <p:txBody>
          <a:bodyPr/>
          <a:lstStyle/>
          <a:p>
            <a:r>
              <a:rPr lang="nl-BE" dirty="0"/>
              <a:t>Programma </a:t>
            </a:r>
          </a:p>
        </p:txBody>
      </p:sp>
      <p:sp>
        <p:nvSpPr>
          <p:cNvPr id="6" name="Tijdelijke aanduiding voor afbeelding 5">
            <a:extLst>
              <a:ext uri="{FF2B5EF4-FFF2-40B4-BE49-F238E27FC236}">
                <a16:creationId xmlns:a16="http://schemas.microsoft.com/office/drawing/2014/main" id="{A93F26BF-A7DA-B7CA-DA65-3AE3D6D26C1B}"/>
              </a:ext>
            </a:extLst>
          </p:cNvPr>
          <p:cNvSpPr>
            <a:spLocks noGrp="1" noRot="1" noMove="1" noResize="1" noEditPoints="1" noAdjustHandles="1" noChangeArrowheads="1" noChangeShapeType="1"/>
          </p:cNvSpPr>
          <p:nvPr>
            <p:ph type="pic" sz="quarter" idx="14"/>
          </p:nvPr>
        </p:nvSpPr>
        <p:spPr/>
        <p:txBody>
          <a:bodyPr/>
          <a:lstStyle/>
          <a:p>
            <a:endParaRPr lang="nl-BE" dirty="0"/>
          </a:p>
        </p:txBody>
      </p:sp>
      <p:sp>
        <p:nvSpPr>
          <p:cNvPr id="2" name="Tekstvak 1">
            <a:extLst>
              <a:ext uri="{FF2B5EF4-FFF2-40B4-BE49-F238E27FC236}">
                <a16:creationId xmlns:a16="http://schemas.microsoft.com/office/drawing/2014/main" id="{B9DBD101-F6CA-4BAD-C870-C9CA849C3B43}"/>
              </a:ext>
            </a:extLst>
          </p:cNvPr>
          <p:cNvSpPr txBox="1"/>
          <p:nvPr/>
        </p:nvSpPr>
        <p:spPr>
          <a:xfrm>
            <a:off x="622022" y="6317760"/>
            <a:ext cx="9813450" cy="276999"/>
          </a:xfrm>
          <a:prstGeom prst="rect">
            <a:avLst/>
          </a:prstGeom>
          <a:noFill/>
        </p:spPr>
        <p:txBody>
          <a:bodyPr wrap="square">
            <a:spAutoFit/>
          </a:bodyPr>
          <a:lstStyle/>
          <a:p>
            <a:r>
              <a:rPr lang="nl-BE" sz="1200" b="0" i="0" u="none" strike="noStrike" dirty="0">
                <a:effectLst/>
                <a:latin typeface="Trebuchet MS" panose="020B0603020202020204" pitchFamily="34" charset="0"/>
              </a:rPr>
              <a:t>©CM Vlaanderen. De verspreiding van dit materiaal zonder toestemming van CM Vlaanderen is niet toegestaan</a:t>
            </a:r>
            <a:r>
              <a:rPr lang="nl-BE" sz="1200" b="0" i="0" dirty="0">
                <a:effectLst/>
                <a:latin typeface="Trebuchet MS" panose="020B0603020202020204" pitchFamily="34" charset="0"/>
              </a:rPr>
              <a:t>​</a:t>
            </a:r>
            <a:endParaRPr lang="nl-BE" sz="1200" dirty="0"/>
          </a:p>
        </p:txBody>
      </p:sp>
    </p:spTree>
    <p:extLst>
      <p:ext uri="{BB962C8B-B14F-4D97-AF65-F5344CB8AC3E}">
        <p14:creationId xmlns:p14="http://schemas.microsoft.com/office/powerpoint/2010/main" val="575542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bg/>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descr="Stapels gouden munten">
            <a:extLst>
              <a:ext uri="{FF2B5EF4-FFF2-40B4-BE49-F238E27FC236}">
                <a16:creationId xmlns:a16="http://schemas.microsoft.com/office/drawing/2014/main" id="{EA8B5272-504D-B779-2338-C498F00B6CD5}"/>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val="0"/>
              </a:ext>
            </a:extLst>
          </a:blip>
          <a:srcRect/>
          <a:stretch/>
        </p:blipFill>
        <p:spPr>
          <a:xfrm>
            <a:off x="3745523" y="0"/>
            <a:ext cx="8446477" cy="6858000"/>
          </a:xfrm>
        </p:spPr>
      </p:pic>
      <p:sp>
        <p:nvSpPr>
          <p:cNvPr id="3" name="Tekstvlak groen">
            <a:extLst>
              <a:ext uri="{FF2B5EF4-FFF2-40B4-BE49-F238E27FC236}">
                <a16:creationId xmlns:a16="http://schemas.microsoft.com/office/drawing/2014/main" id="{5786B4A8-75E9-A2CA-EE72-3A1A06B2CD19}"/>
              </a:ext>
            </a:extLst>
          </p:cNvPr>
          <p:cNvSpPr>
            <a:spLocks noGrp="1"/>
          </p:cNvSpPr>
          <p:nvPr>
            <p:ph type="body" sz="quarter" idx="20"/>
          </p:nvPr>
        </p:nvSpPr>
        <p:spPr/>
        <p:txBody>
          <a:bodyPr/>
          <a:lstStyle/>
          <a:p>
            <a:pPr marL="285750" indent="-285750">
              <a:buFont typeface="Arial" panose="020B0604020202020204" pitchFamily="34" charset="0"/>
              <a:buChar char="•"/>
            </a:pPr>
            <a:r>
              <a:rPr lang="nl-BE" dirty="0"/>
              <a:t>Ziekteverzekering</a:t>
            </a:r>
          </a:p>
          <a:p>
            <a:pPr marL="645750" lvl="1" indent="-285750"/>
            <a:r>
              <a:rPr lang="nl-BE" dirty="0"/>
              <a:t>Arbeidsongeschiktheid  </a:t>
            </a:r>
          </a:p>
          <a:p>
            <a:pPr marL="645750" lvl="1" indent="-285750"/>
            <a:r>
              <a:rPr lang="nl-BE" dirty="0"/>
              <a:t>Terugbetaling gezondheidszorg</a:t>
            </a:r>
          </a:p>
          <a:p>
            <a:pPr marL="645750" lvl="1" indent="-285750"/>
            <a:r>
              <a:rPr lang="nl-BE" dirty="0"/>
              <a:t>Maximumfactuur / </a:t>
            </a:r>
          </a:p>
          <a:p>
            <a:pPr marL="645750" lvl="1" indent="-285750"/>
            <a:r>
              <a:rPr lang="nl-BE" dirty="0"/>
              <a:t>Globaal medisch dossier  </a:t>
            </a:r>
          </a:p>
          <a:p>
            <a:pPr marL="645750" lvl="1" indent="-285750"/>
            <a:r>
              <a:rPr lang="nl-BE" dirty="0"/>
              <a:t>Gratis consultatie voor toelichting over diagnose en behandeling</a:t>
            </a:r>
          </a:p>
          <a:p>
            <a:pPr marL="645750" lvl="1" indent="-285750"/>
            <a:r>
              <a:rPr lang="nl-BE" dirty="0"/>
              <a:t>Tussenkomst pruik, pijnstillers, wondverband, vervoer, sondevoeding…</a:t>
            </a:r>
          </a:p>
          <a:p>
            <a:pPr marL="285750" indent="-285750">
              <a:buFont typeface="Arial" panose="020B0604020202020204" pitchFamily="34" charset="0"/>
              <a:buChar char="•"/>
            </a:pPr>
            <a:r>
              <a:rPr lang="nl-BE" dirty="0"/>
              <a:t>  </a:t>
            </a:r>
          </a:p>
        </p:txBody>
      </p:sp>
      <p:sp>
        <p:nvSpPr>
          <p:cNvPr id="6" name="Lijn onder titel">
            <a:extLst>
              <a:ext uri="{FF2B5EF4-FFF2-40B4-BE49-F238E27FC236}">
                <a16:creationId xmlns:a16="http://schemas.microsoft.com/office/drawing/2014/main" id="{D06345A8-EC13-2589-613E-75A726D16F34}"/>
              </a:ext>
            </a:extLst>
          </p:cNvPr>
          <p:cNvSpPr>
            <a:spLocks noGrp="1" noRot="1" noMove="1" noResize="1" noEditPoints="1" noAdjustHandles="1" noChangeArrowheads="1" noChangeShapeType="1"/>
          </p:cNvSpPr>
          <p:nvPr>
            <p:ph type="pic" sz="quarter" idx="19"/>
          </p:nvPr>
        </p:nvSpPr>
        <p:spPr/>
        <p:txBody>
          <a:bodyPr>
            <a:normAutofit fontScale="25000" lnSpcReduction="20000"/>
          </a:bodyPr>
          <a:lstStyle/>
          <a:p>
            <a:endParaRPr lang="nl-BE" dirty="0"/>
          </a:p>
        </p:txBody>
      </p:sp>
      <p:sp>
        <p:nvSpPr>
          <p:cNvPr id="4" name="Titel">
            <a:extLst>
              <a:ext uri="{FF2B5EF4-FFF2-40B4-BE49-F238E27FC236}">
                <a16:creationId xmlns:a16="http://schemas.microsoft.com/office/drawing/2014/main" id="{4B040853-E544-649E-CDEB-4EFF0AE7ED7D}"/>
              </a:ext>
            </a:extLst>
          </p:cNvPr>
          <p:cNvSpPr>
            <a:spLocks noGrp="1"/>
          </p:cNvSpPr>
          <p:nvPr>
            <p:ph type="body" sz="quarter" idx="10"/>
          </p:nvPr>
        </p:nvSpPr>
        <p:spPr/>
        <p:txBody>
          <a:bodyPr/>
          <a:lstStyle/>
          <a:p>
            <a:r>
              <a:rPr lang="nl-BE" dirty="0"/>
              <a:t>Sociale voorzieningen  </a:t>
            </a:r>
          </a:p>
        </p:txBody>
      </p:sp>
      <p:sp>
        <p:nvSpPr>
          <p:cNvPr id="5" name="Logo">
            <a:extLst>
              <a:ext uri="{FF2B5EF4-FFF2-40B4-BE49-F238E27FC236}">
                <a16:creationId xmlns:a16="http://schemas.microsoft.com/office/drawing/2014/main" id="{E3D70070-CFB4-2FEC-8F24-FA168E04EAF2}"/>
              </a:ext>
            </a:extLst>
          </p:cNvPr>
          <p:cNvSpPr>
            <a:spLocks noGrp="1" noRot="1" noMove="1" noResize="1" noEditPoints="1" noAdjustHandles="1" noChangeArrowheads="1" noChangeShapeType="1"/>
          </p:cNvSpPr>
          <p:nvPr>
            <p:ph type="pic" sz="quarter" idx="14"/>
          </p:nvPr>
        </p:nvSpPr>
        <p:spPr/>
        <p:txBody>
          <a:bodyPr/>
          <a:lstStyle/>
          <a:p>
            <a:endParaRPr lang="nl-BE" dirty="0"/>
          </a:p>
        </p:txBody>
      </p:sp>
    </p:spTree>
    <p:extLst>
      <p:ext uri="{BB962C8B-B14F-4D97-AF65-F5344CB8AC3E}">
        <p14:creationId xmlns:p14="http://schemas.microsoft.com/office/powerpoint/2010/main" val="2303435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bg/>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ijdelijke aanduiding voor inhoud 8">
            <a:extLst>
              <a:ext uri="{FF2B5EF4-FFF2-40B4-BE49-F238E27FC236}">
                <a16:creationId xmlns:a16="http://schemas.microsoft.com/office/drawing/2014/main" id="{AC68D5E7-86A9-D2A7-DD7E-4E4DDFC3E99C}"/>
              </a:ext>
            </a:extLst>
          </p:cNvPr>
          <p:cNvGraphicFramePr>
            <a:graphicFrameLocks noGrp="1"/>
          </p:cNvGraphicFramePr>
          <p:nvPr>
            <p:ph idx="1"/>
            <p:extLst>
              <p:ext uri="{D42A27DB-BD31-4B8C-83A1-F6EECF244321}">
                <p14:modId xmlns:p14="http://schemas.microsoft.com/office/powerpoint/2010/main" val="3823772372"/>
              </p:ext>
            </p:extLst>
          </p:nvPr>
        </p:nvGraphicFramePr>
        <p:xfrm>
          <a:off x="587375" y="1573213"/>
          <a:ext cx="10463213" cy="5010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el 6">
            <a:extLst>
              <a:ext uri="{FF2B5EF4-FFF2-40B4-BE49-F238E27FC236}">
                <a16:creationId xmlns:a16="http://schemas.microsoft.com/office/drawing/2014/main" id="{13FD6724-245D-690B-4709-93EC17DEBFBC}"/>
              </a:ext>
            </a:extLst>
          </p:cNvPr>
          <p:cNvSpPr>
            <a:spLocks noGrp="1"/>
          </p:cNvSpPr>
          <p:nvPr>
            <p:ph type="title"/>
          </p:nvPr>
        </p:nvSpPr>
        <p:spPr/>
        <p:txBody>
          <a:bodyPr/>
          <a:lstStyle/>
          <a:p>
            <a:r>
              <a:rPr lang="nl-BE" dirty="0"/>
              <a:t>Ziekteverzekering  </a:t>
            </a:r>
          </a:p>
        </p:txBody>
      </p:sp>
      <p:sp>
        <p:nvSpPr>
          <p:cNvPr id="2" name="Tekstvak 1">
            <a:extLst>
              <a:ext uri="{FF2B5EF4-FFF2-40B4-BE49-F238E27FC236}">
                <a16:creationId xmlns:a16="http://schemas.microsoft.com/office/drawing/2014/main" id="{1798E918-D5CE-5C93-8ABD-022BCF3BDBBC}"/>
              </a:ext>
            </a:extLst>
          </p:cNvPr>
          <p:cNvSpPr txBox="1"/>
          <p:nvPr/>
        </p:nvSpPr>
        <p:spPr>
          <a:xfrm>
            <a:off x="587375" y="6583363"/>
            <a:ext cx="9813450" cy="276999"/>
          </a:xfrm>
          <a:prstGeom prst="rect">
            <a:avLst/>
          </a:prstGeom>
          <a:noFill/>
        </p:spPr>
        <p:txBody>
          <a:bodyPr wrap="square">
            <a:spAutoFit/>
          </a:bodyPr>
          <a:lstStyle/>
          <a:p>
            <a:r>
              <a:rPr lang="nl-BE" sz="1200" b="0" i="0" u="none" strike="noStrike" dirty="0">
                <a:effectLst/>
                <a:latin typeface="Trebuchet MS" panose="020B0603020202020204" pitchFamily="34" charset="0"/>
              </a:rPr>
              <a:t>©CM Vlaanderen. De verspreiding van dit materiaal zonder toestemming van CM Vlaanderen is niet toegestaan</a:t>
            </a:r>
            <a:r>
              <a:rPr lang="nl-BE" sz="1200" b="0" i="0" dirty="0">
                <a:effectLst/>
                <a:latin typeface="Trebuchet MS" panose="020B0603020202020204" pitchFamily="34" charset="0"/>
              </a:rPr>
              <a:t>​</a:t>
            </a:r>
            <a:endParaRPr lang="nl-BE" sz="1200" dirty="0"/>
          </a:p>
        </p:txBody>
      </p:sp>
    </p:spTree>
    <p:extLst>
      <p:ext uri="{BB962C8B-B14F-4D97-AF65-F5344CB8AC3E}">
        <p14:creationId xmlns:p14="http://schemas.microsoft.com/office/powerpoint/2010/main" val="505304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E545814D-D6EE-0F06-7325-B4AC73E85FB1}"/>
              </a:ext>
            </a:extLst>
          </p:cNvPr>
          <p:cNvPicPr>
            <a:picLocks noGrp="1" noChangeAspect="1"/>
          </p:cNvPicPr>
          <p:nvPr>
            <p:ph idx="1"/>
          </p:nvPr>
        </p:nvPicPr>
        <p:blipFill>
          <a:blip r:embed="rId2"/>
          <a:stretch>
            <a:fillRect/>
          </a:stretch>
        </p:blipFill>
        <p:spPr>
          <a:xfrm>
            <a:off x="980501" y="1336741"/>
            <a:ext cx="10080434" cy="4724809"/>
          </a:xfrm>
        </p:spPr>
      </p:pic>
      <p:sp>
        <p:nvSpPr>
          <p:cNvPr id="3" name="Titel 2">
            <a:extLst>
              <a:ext uri="{FF2B5EF4-FFF2-40B4-BE49-F238E27FC236}">
                <a16:creationId xmlns:a16="http://schemas.microsoft.com/office/drawing/2014/main" id="{9AEDFDD4-5A16-E7A1-EF4E-0C2077906C36}"/>
              </a:ext>
            </a:extLst>
          </p:cNvPr>
          <p:cNvSpPr>
            <a:spLocks noGrp="1"/>
          </p:cNvSpPr>
          <p:nvPr>
            <p:ph type="title"/>
          </p:nvPr>
        </p:nvSpPr>
        <p:spPr/>
        <p:txBody>
          <a:bodyPr/>
          <a:lstStyle/>
          <a:p>
            <a:r>
              <a:rPr lang="nl-BE" dirty="0"/>
              <a:t>Ziekteverzekering  : terugbetaling gezondheidszorg</a:t>
            </a:r>
          </a:p>
        </p:txBody>
      </p:sp>
      <p:sp>
        <p:nvSpPr>
          <p:cNvPr id="2" name="Tekstvak 1">
            <a:extLst>
              <a:ext uri="{FF2B5EF4-FFF2-40B4-BE49-F238E27FC236}">
                <a16:creationId xmlns:a16="http://schemas.microsoft.com/office/drawing/2014/main" id="{3D4036DE-9CAC-B3E5-DA3B-39366EE633FE}"/>
              </a:ext>
            </a:extLst>
          </p:cNvPr>
          <p:cNvSpPr txBox="1"/>
          <p:nvPr/>
        </p:nvSpPr>
        <p:spPr>
          <a:xfrm>
            <a:off x="622022" y="6317760"/>
            <a:ext cx="9813450" cy="276999"/>
          </a:xfrm>
          <a:prstGeom prst="rect">
            <a:avLst/>
          </a:prstGeom>
          <a:noFill/>
        </p:spPr>
        <p:txBody>
          <a:bodyPr wrap="square">
            <a:spAutoFit/>
          </a:bodyPr>
          <a:lstStyle/>
          <a:p>
            <a:r>
              <a:rPr lang="nl-BE" sz="1200" b="0" i="0" u="none" strike="noStrike" dirty="0">
                <a:effectLst/>
                <a:latin typeface="Trebuchet MS" panose="020B0603020202020204" pitchFamily="34" charset="0"/>
              </a:rPr>
              <a:t>©CM Vlaanderen. De verspreiding van dit materiaal zonder toestemming van CM Vlaanderen is niet toegestaan</a:t>
            </a:r>
            <a:r>
              <a:rPr lang="nl-BE" sz="1200" b="0" i="0" dirty="0">
                <a:effectLst/>
                <a:latin typeface="Trebuchet MS" panose="020B0603020202020204" pitchFamily="34" charset="0"/>
              </a:rPr>
              <a:t>​</a:t>
            </a:r>
            <a:endParaRPr lang="nl-BE" sz="1200" dirty="0"/>
          </a:p>
        </p:txBody>
      </p:sp>
    </p:spTree>
    <p:extLst>
      <p:ext uri="{BB962C8B-B14F-4D97-AF65-F5344CB8AC3E}">
        <p14:creationId xmlns:p14="http://schemas.microsoft.com/office/powerpoint/2010/main" val="2645502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AEDFDD4-5A16-E7A1-EF4E-0C2077906C36}"/>
              </a:ext>
            </a:extLst>
          </p:cNvPr>
          <p:cNvSpPr>
            <a:spLocks noGrp="1"/>
          </p:cNvSpPr>
          <p:nvPr>
            <p:ph type="title"/>
          </p:nvPr>
        </p:nvSpPr>
        <p:spPr/>
        <p:txBody>
          <a:bodyPr/>
          <a:lstStyle/>
          <a:p>
            <a:r>
              <a:rPr lang="nl-BE" dirty="0"/>
              <a:t>Ziekteverzekering  : terugbetaling gezondheidszorg</a:t>
            </a:r>
          </a:p>
        </p:txBody>
      </p:sp>
      <p:graphicFrame>
        <p:nvGraphicFramePr>
          <p:cNvPr id="6" name="Tabel 7">
            <a:extLst>
              <a:ext uri="{FF2B5EF4-FFF2-40B4-BE49-F238E27FC236}">
                <a16:creationId xmlns:a16="http://schemas.microsoft.com/office/drawing/2014/main" id="{82EF1794-CB89-7556-B104-46F51CA94B0D}"/>
              </a:ext>
            </a:extLst>
          </p:cNvPr>
          <p:cNvGraphicFramePr>
            <a:graphicFrameLocks noGrp="1"/>
          </p:cNvGraphicFramePr>
          <p:nvPr>
            <p:extLst>
              <p:ext uri="{D42A27DB-BD31-4B8C-83A1-F6EECF244321}">
                <p14:modId xmlns:p14="http://schemas.microsoft.com/office/powerpoint/2010/main" val="3202246048"/>
              </p:ext>
            </p:extLst>
          </p:nvPr>
        </p:nvGraphicFramePr>
        <p:xfrm>
          <a:off x="878110" y="1336605"/>
          <a:ext cx="10130590" cy="5014193"/>
        </p:xfrm>
        <a:graphic>
          <a:graphicData uri="http://schemas.openxmlformats.org/drawingml/2006/table">
            <a:tbl>
              <a:tblPr firstRow="1" bandRow="1">
                <a:tableStyleId>{BC89EF96-8CEA-46FF-86C4-4CE0E7609802}</a:tableStyleId>
              </a:tblPr>
              <a:tblGrid>
                <a:gridCol w="10130590">
                  <a:extLst>
                    <a:ext uri="{9D8B030D-6E8A-4147-A177-3AD203B41FA5}">
                      <a16:colId xmlns:a16="http://schemas.microsoft.com/office/drawing/2014/main" val="447607995"/>
                    </a:ext>
                  </a:extLst>
                </a:gridCol>
              </a:tblGrid>
              <a:tr h="445816">
                <a:tc>
                  <a:txBody>
                    <a:bodyPr/>
                    <a:lstStyle/>
                    <a:p>
                      <a:pPr algn="ctr"/>
                      <a:r>
                        <a:rPr lang="nl-BE" sz="2400" dirty="0"/>
                        <a:t>GLOBAAL MEDISCH DOSSIER  </a:t>
                      </a:r>
                    </a:p>
                  </a:txBody>
                  <a:tcPr/>
                </a:tc>
                <a:extLst>
                  <a:ext uri="{0D108BD9-81ED-4DB2-BD59-A6C34878D82A}">
                    <a16:rowId xmlns:a16="http://schemas.microsoft.com/office/drawing/2014/main" val="3948418506"/>
                  </a:ext>
                </a:extLst>
              </a:tr>
              <a:tr h="325023">
                <a:tc>
                  <a:txBody>
                    <a:bodyPr/>
                    <a:lstStyle/>
                    <a:p>
                      <a:pPr algn="ctr"/>
                      <a:r>
                        <a:rPr lang="nl-BE" sz="1600" b="1" dirty="0"/>
                        <a:t>Wat?</a:t>
                      </a:r>
                    </a:p>
                  </a:txBody>
                  <a:tcPr/>
                </a:tc>
                <a:extLst>
                  <a:ext uri="{0D108BD9-81ED-4DB2-BD59-A6C34878D82A}">
                    <a16:rowId xmlns:a16="http://schemas.microsoft.com/office/drawing/2014/main" val="2725680714"/>
                  </a:ext>
                </a:extLst>
              </a:tr>
              <a:tr h="1506925">
                <a:tc>
                  <a:txBody>
                    <a:bodyPr/>
                    <a:lstStyle/>
                    <a:p>
                      <a:pPr algn="l"/>
                      <a:r>
                        <a:rPr lang="nl-BE" sz="1600" dirty="0"/>
                        <a:t>= alle gegevens over je gezondheid bijgehouden door je huisarts, o.a.: </a:t>
                      </a:r>
                    </a:p>
                    <a:p>
                      <a:pPr algn="l"/>
                      <a:r>
                        <a:rPr lang="nl-BE" sz="1600" dirty="0"/>
                        <a:t>- medische voorgeschiedenis;</a:t>
                      </a:r>
                    </a:p>
                    <a:p>
                      <a:pPr algn="l"/>
                      <a:r>
                        <a:rPr lang="nl-BE" sz="1600" dirty="0"/>
                        <a:t>- geneesmiddelengebruik;</a:t>
                      </a:r>
                    </a:p>
                    <a:p>
                      <a:pPr algn="l"/>
                      <a:r>
                        <a:rPr lang="nl-BE" sz="1600" dirty="0"/>
                        <a:t>- gevolgde behandelingen; </a:t>
                      </a:r>
                    </a:p>
                    <a:p>
                      <a:pPr algn="l"/>
                      <a:r>
                        <a:rPr lang="nl-BE" sz="1600" dirty="0"/>
                        <a:t>- verslagen van specialisten en andere zorgverleners. </a:t>
                      </a:r>
                    </a:p>
                    <a:p>
                      <a:pPr algn="l"/>
                      <a:r>
                        <a:rPr lang="nl-BE" sz="1600" dirty="0"/>
                        <a:t>+ preventie  </a:t>
                      </a:r>
                    </a:p>
                  </a:txBody>
                  <a:tcPr/>
                </a:tc>
                <a:extLst>
                  <a:ext uri="{0D108BD9-81ED-4DB2-BD59-A6C34878D82A}">
                    <a16:rowId xmlns:a16="http://schemas.microsoft.com/office/drawing/2014/main" val="3670839049"/>
                  </a:ext>
                </a:extLst>
              </a:tr>
              <a:tr h="325023">
                <a:tc>
                  <a:txBody>
                    <a:bodyPr/>
                    <a:lstStyle/>
                    <a:p>
                      <a:pPr algn="ctr"/>
                      <a:r>
                        <a:rPr lang="nl-BE" sz="1600" b="1" dirty="0"/>
                        <a:t>Wie? </a:t>
                      </a:r>
                    </a:p>
                  </a:txBody>
                  <a:tcPr/>
                </a:tc>
                <a:extLst>
                  <a:ext uri="{0D108BD9-81ED-4DB2-BD59-A6C34878D82A}">
                    <a16:rowId xmlns:a16="http://schemas.microsoft.com/office/drawing/2014/main" val="4090656591"/>
                  </a:ext>
                </a:extLst>
              </a:tr>
              <a:tr h="380783">
                <a:tc>
                  <a:txBody>
                    <a:bodyPr/>
                    <a:lstStyle/>
                    <a:p>
                      <a:pPr algn="l"/>
                      <a:r>
                        <a:rPr lang="nl-BE" sz="1600" dirty="0"/>
                        <a:t>Voor iedereen </a:t>
                      </a:r>
                    </a:p>
                  </a:txBody>
                  <a:tcPr/>
                </a:tc>
                <a:extLst>
                  <a:ext uri="{0D108BD9-81ED-4DB2-BD59-A6C34878D82A}">
                    <a16:rowId xmlns:a16="http://schemas.microsoft.com/office/drawing/2014/main" val="667471412"/>
                  </a:ext>
                </a:extLst>
              </a:tr>
              <a:tr h="325023">
                <a:tc>
                  <a:txBody>
                    <a:bodyPr/>
                    <a:lstStyle/>
                    <a:p>
                      <a:pPr algn="ctr"/>
                      <a:r>
                        <a:rPr lang="nl-BE" sz="1600" b="1" dirty="0"/>
                        <a:t>Voordeel  </a:t>
                      </a:r>
                    </a:p>
                  </a:txBody>
                  <a:tcPr/>
                </a:tc>
                <a:extLst>
                  <a:ext uri="{0D108BD9-81ED-4DB2-BD59-A6C34878D82A}">
                    <a16:rowId xmlns:a16="http://schemas.microsoft.com/office/drawing/2014/main" val="1420476434"/>
                  </a:ext>
                </a:extLst>
              </a:tr>
              <a:tr h="561404">
                <a:tc>
                  <a:txBody>
                    <a:bodyPr/>
                    <a:lstStyle/>
                    <a:p>
                      <a:pPr algn="l"/>
                      <a:r>
                        <a:rPr lang="nl-BE" sz="1600" dirty="0"/>
                        <a:t>1/3 remgeldvermindering voor consultaties  </a:t>
                      </a:r>
                    </a:p>
                    <a:p>
                      <a:pPr algn="l"/>
                      <a:r>
                        <a:rPr lang="nl-BE" sz="1600" dirty="0"/>
                        <a:t>Hogere terugbetaling voor consult bij specialist na verwijzing door huisarts ( + andere voorwaarden)  </a:t>
                      </a:r>
                    </a:p>
                  </a:txBody>
                  <a:tcPr/>
                </a:tc>
                <a:extLst>
                  <a:ext uri="{0D108BD9-81ED-4DB2-BD59-A6C34878D82A}">
                    <a16:rowId xmlns:a16="http://schemas.microsoft.com/office/drawing/2014/main" val="1966929235"/>
                  </a:ext>
                </a:extLst>
              </a:tr>
              <a:tr h="518385">
                <a:tc>
                  <a:txBody>
                    <a:bodyPr/>
                    <a:lstStyle/>
                    <a:p>
                      <a:pPr algn="ctr"/>
                      <a:r>
                        <a:rPr lang="nl-BE" sz="1600" b="1" dirty="0"/>
                        <a:t>Hoe aanvragen?</a:t>
                      </a:r>
                    </a:p>
                  </a:txBody>
                  <a:tcPr/>
                </a:tc>
                <a:extLst>
                  <a:ext uri="{0D108BD9-81ED-4DB2-BD59-A6C34878D82A}">
                    <a16:rowId xmlns:a16="http://schemas.microsoft.com/office/drawing/2014/main" val="4188159706"/>
                  </a:ext>
                </a:extLst>
              </a:tr>
              <a:tr h="518385">
                <a:tc>
                  <a:txBody>
                    <a:bodyPr/>
                    <a:lstStyle/>
                    <a:p>
                      <a:pPr algn="l"/>
                      <a:r>
                        <a:rPr lang="nl-BE" sz="1600" dirty="0"/>
                        <a:t>Via huisarts </a:t>
                      </a:r>
                    </a:p>
                  </a:txBody>
                  <a:tcPr/>
                </a:tc>
                <a:extLst>
                  <a:ext uri="{0D108BD9-81ED-4DB2-BD59-A6C34878D82A}">
                    <a16:rowId xmlns:a16="http://schemas.microsoft.com/office/drawing/2014/main" val="131387610"/>
                  </a:ext>
                </a:extLst>
              </a:tr>
            </a:tbl>
          </a:graphicData>
        </a:graphic>
      </p:graphicFrame>
      <p:sp>
        <p:nvSpPr>
          <p:cNvPr id="2" name="Tekstvak 1">
            <a:extLst>
              <a:ext uri="{FF2B5EF4-FFF2-40B4-BE49-F238E27FC236}">
                <a16:creationId xmlns:a16="http://schemas.microsoft.com/office/drawing/2014/main" id="{2CEF5C3C-2566-E011-1403-98A740C4E1D0}"/>
              </a:ext>
            </a:extLst>
          </p:cNvPr>
          <p:cNvSpPr txBox="1"/>
          <p:nvPr/>
        </p:nvSpPr>
        <p:spPr>
          <a:xfrm>
            <a:off x="622022" y="6317760"/>
            <a:ext cx="9813450" cy="276999"/>
          </a:xfrm>
          <a:prstGeom prst="rect">
            <a:avLst/>
          </a:prstGeom>
          <a:noFill/>
        </p:spPr>
        <p:txBody>
          <a:bodyPr wrap="square">
            <a:spAutoFit/>
          </a:bodyPr>
          <a:lstStyle/>
          <a:p>
            <a:r>
              <a:rPr lang="nl-BE" sz="1200" b="0" i="0" u="none" strike="noStrike" dirty="0">
                <a:effectLst/>
                <a:latin typeface="Trebuchet MS" panose="020B0603020202020204" pitchFamily="34" charset="0"/>
              </a:rPr>
              <a:t>©CM Vlaanderen. De verspreiding van dit materiaal zonder toestemming van CM Vlaanderen is niet toegestaan</a:t>
            </a:r>
            <a:r>
              <a:rPr lang="nl-BE" sz="1200" b="0" i="0" dirty="0">
                <a:effectLst/>
                <a:latin typeface="Trebuchet MS" panose="020B0603020202020204" pitchFamily="34" charset="0"/>
              </a:rPr>
              <a:t>​</a:t>
            </a:r>
            <a:endParaRPr lang="nl-BE" sz="1200" dirty="0"/>
          </a:p>
        </p:txBody>
      </p:sp>
    </p:spTree>
    <p:extLst>
      <p:ext uri="{BB962C8B-B14F-4D97-AF65-F5344CB8AC3E}">
        <p14:creationId xmlns:p14="http://schemas.microsoft.com/office/powerpoint/2010/main" val="2283594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AEDFDD4-5A16-E7A1-EF4E-0C2077906C36}"/>
              </a:ext>
            </a:extLst>
          </p:cNvPr>
          <p:cNvSpPr>
            <a:spLocks noGrp="1"/>
          </p:cNvSpPr>
          <p:nvPr>
            <p:ph type="title"/>
          </p:nvPr>
        </p:nvSpPr>
        <p:spPr/>
        <p:txBody>
          <a:bodyPr/>
          <a:lstStyle/>
          <a:p>
            <a:r>
              <a:rPr lang="nl-BE" dirty="0"/>
              <a:t>Ziekteverzekering  : terugbetaling gezondheidszorg</a:t>
            </a:r>
          </a:p>
        </p:txBody>
      </p:sp>
      <p:graphicFrame>
        <p:nvGraphicFramePr>
          <p:cNvPr id="6" name="Tabel 7">
            <a:extLst>
              <a:ext uri="{FF2B5EF4-FFF2-40B4-BE49-F238E27FC236}">
                <a16:creationId xmlns:a16="http://schemas.microsoft.com/office/drawing/2014/main" id="{82EF1794-CB89-7556-B104-46F51CA94B0D}"/>
              </a:ext>
            </a:extLst>
          </p:cNvPr>
          <p:cNvGraphicFramePr>
            <a:graphicFrameLocks noGrp="1"/>
          </p:cNvGraphicFramePr>
          <p:nvPr>
            <p:extLst>
              <p:ext uri="{D42A27DB-BD31-4B8C-83A1-F6EECF244321}">
                <p14:modId xmlns:p14="http://schemas.microsoft.com/office/powerpoint/2010/main" val="3373099738"/>
              </p:ext>
            </p:extLst>
          </p:nvPr>
        </p:nvGraphicFramePr>
        <p:xfrm>
          <a:off x="878110" y="1732219"/>
          <a:ext cx="10130590" cy="4474415"/>
        </p:xfrm>
        <a:graphic>
          <a:graphicData uri="http://schemas.openxmlformats.org/drawingml/2006/table">
            <a:tbl>
              <a:tblPr firstRow="1" bandRow="1">
                <a:tableStyleId>{BC89EF96-8CEA-46FF-86C4-4CE0E7609802}</a:tableStyleId>
              </a:tblPr>
              <a:tblGrid>
                <a:gridCol w="10130590">
                  <a:extLst>
                    <a:ext uri="{9D8B030D-6E8A-4147-A177-3AD203B41FA5}">
                      <a16:colId xmlns:a16="http://schemas.microsoft.com/office/drawing/2014/main" val="447607995"/>
                    </a:ext>
                  </a:extLst>
                </a:gridCol>
              </a:tblGrid>
              <a:tr h="601420">
                <a:tc>
                  <a:txBody>
                    <a:bodyPr/>
                    <a:lstStyle/>
                    <a:p>
                      <a:pPr algn="ctr"/>
                      <a:r>
                        <a:rPr lang="nl-BE" sz="2400" dirty="0"/>
                        <a:t>TUSSENKOMST BIJ VERVOER</a:t>
                      </a:r>
                    </a:p>
                  </a:txBody>
                  <a:tcPr/>
                </a:tc>
                <a:extLst>
                  <a:ext uri="{0D108BD9-81ED-4DB2-BD59-A6C34878D82A}">
                    <a16:rowId xmlns:a16="http://schemas.microsoft.com/office/drawing/2014/main" val="3948418506"/>
                  </a:ext>
                </a:extLst>
              </a:tr>
              <a:tr h="441041">
                <a:tc>
                  <a:txBody>
                    <a:bodyPr/>
                    <a:lstStyle/>
                    <a:p>
                      <a:pPr algn="ctr"/>
                      <a:r>
                        <a:rPr lang="nl-BE" sz="1600" b="1" dirty="0"/>
                        <a:t>Wat? Wie?</a:t>
                      </a:r>
                    </a:p>
                  </a:txBody>
                  <a:tcPr/>
                </a:tc>
                <a:extLst>
                  <a:ext uri="{0D108BD9-81ED-4DB2-BD59-A6C34878D82A}">
                    <a16:rowId xmlns:a16="http://schemas.microsoft.com/office/drawing/2014/main" val="2725680714"/>
                  </a:ext>
                </a:extLst>
              </a:tr>
              <a:tr h="1082556">
                <a:tc>
                  <a:txBody>
                    <a:bodyPr/>
                    <a:lstStyle/>
                    <a:p>
                      <a:pPr algn="l"/>
                      <a:r>
                        <a:rPr lang="nl-BE" sz="1600" dirty="0"/>
                        <a:t>reiskosten van kankerpatiënten die ambulant behandeld worden in een antikankercentrum</a:t>
                      </a:r>
                    </a:p>
                    <a:p>
                      <a:pPr marL="285750" indent="-285750" algn="l">
                        <a:buFont typeface="Arial" panose="020B0604020202020204" pitchFamily="34" charset="0"/>
                        <a:buChar char="•"/>
                      </a:pPr>
                      <a:r>
                        <a:rPr lang="nl-BE" sz="1600" dirty="0"/>
                        <a:t>Radiotherapie / chemotherapie /immunotherapie / hyperbare zuurstoftherapie   /  raadpleging van toezicht na één van die behandelingen</a:t>
                      </a:r>
                    </a:p>
                  </a:txBody>
                  <a:tcPr/>
                </a:tc>
                <a:extLst>
                  <a:ext uri="{0D108BD9-81ED-4DB2-BD59-A6C34878D82A}">
                    <a16:rowId xmlns:a16="http://schemas.microsoft.com/office/drawing/2014/main" val="3670839049"/>
                  </a:ext>
                </a:extLst>
              </a:tr>
              <a:tr h="441041">
                <a:tc>
                  <a:txBody>
                    <a:bodyPr/>
                    <a:lstStyle/>
                    <a:p>
                      <a:pPr algn="ctr"/>
                      <a:r>
                        <a:rPr lang="nl-BE" sz="1600" b="1" dirty="0"/>
                        <a:t>Tussenkomst  </a:t>
                      </a:r>
                    </a:p>
                  </a:txBody>
                  <a:tcPr/>
                </a:tc>
                <a:extLst>
                  <a:ext uri="{0D108BD9-81ED-4DB2-BD59-A6C34878D82A}">
                    <a16:rowId xmlns:a16="http://schemas.microsoft.com/office/drawing/2014/main" val="1420476434"/>
                  </a:ext>
                </a:extLst>
              </a:tr>
              <a:tr h="761798">
                <a:tc>
                  <a:txBody>
                    <a:bodyPr/>
                    <a:lstStyle/>
                    <a:p>
                      <a:pPr algn="l"/>
                      <a:r>
                        <a:rPr lang="nl-BE" sz="1600" dirty="0"/>
                        <a:t>Openbaar vervoer  (integraal / tarieven 2</a:t>
                      </a:r>
                      <a:r>
                        <a:rPr lang="nl-BE" sz="1600" baseline="30000" dirty="0"/>
                        <a:t>de</a:t>
                      </a:r>
                      <a:r>
                        <a:rPr lang="nl-BE" sz="1600" dirty="0"/>
                        <a:t> klasse) </a:t>
                      </a:r>
                    </a:p>
                    <a:p>
                      <a:pPr algn="l"/>
                      <a:r>
                        <a:rPr lang="nl-BE" sz="1600" dirty="0"/>
                        <a:t>Ander vervoer :  0,34 euro/km  </a:t>
                      </a:r>
                    </a:p>
                  </a:txBody>
                  <a:tcPr/>
                </a:tc>
                <a:extLst>
                  <a:ext uri="{0D108BD9-81ED-4DB2-BD59-A6C34878D82A}">
                    <a16:rowId xmlns:a16="http://schemas.microsoft.com/office/drawing/2014/main" val="1966929235"/>
                  </a:ext>
                </a:extLst>
              </a:tr>
              <a:tr h="384761">
                <a:tc>
                  <a:txBody>
                    <a:bodyPr/>
                    <a:lstStyle/>
                    <a:p>
                      <a:pPr algn="ctr"/>
                      <a:r>
                        <a:rPr lang="nl-BE" sz="1600" b="1" dirty="0"/>
                        <a:t>Hoe aanvragen?</a:t>
                      </a:r>
                    </a:p>
                  </a:txBody>
                  <a:tcPr/>
                </a:tc>
                <a:extLst>
                  <a:ext uri="{0D108BD9-81ED-4DB2-BD59-A6C34878D82A}">
                    <a16:rowId xmlns:a16="http://schemas.microsoft.com/office/drawing/2014/main" val="4188159706"/>
                  </a:ext>
                </a:extLst>
              </a:tr>
              <a:tr h="761798">
                <a:tc>
                  <a:txBody>
                    <a:bodyPr/>
                    <a:lstStyle/>
                    <a:p>
                      <a:pPr algn="l"/>
                      <a:r>
                        <a:rPr lang="nl-BE" sz="1600" dirty="0"/>
                        <a:t>Behandelend arts  - attesteert reiskosten (via specifiek aanvraagformulier)  </a:t>
                      </a:r>
                    </a:p>
                    <a:p>
                      <a:pPr algn="l"/>
                      <a:r>
                        <a:rPr lang="nl-BE" sz="1600" dirty="0"/>
                        <a:t>AANVRAAG VERVOER  VIA MUTAS  </a:t>
                      </a:r>
                      <a:r>
                        <a:rPr lang="en-US" sz="1800" b="0" i="0" kern="1200" dirty="0">
                          <a:solidFill>
                            <a:schemeClr val="tx1"/>
                          </a:solidFill>
                          <a:effectLst/>
                          <a:latin typeface="+mn-lt"/>
                          <a:ea typeface="+mn-ea"/>
                          <a:cs typeface="+mn-cs"/>
                        </a:rPr>
                        <a:t> 0032 2 272 09 00 of </a:t>
                      </a:r>
                      <a:r>
                        <a:rPr lang="en-US" sz="1800" b="0" i="0" u="none" strike="noStrike" kern="1200" dirty="0">
                          <a:solidFill>
                            <a:schemeClr val="tx1"/>
                          </a:solidFill>
                          <a:effectLst/>
                          <a:latin typeface="+mn-lt"/>
                          <a:ea typeface="+mn-ea"/>
                          <a:cs typeface="+mn-cs"/>
                          <a:hlinkClick r:id="rId2"/>
                        </a:rPr>
                        <a:t>online</a:t>
                      </a:r>
                      <a:r>
                        <a:rPr lang="en-US" sz="1800" b="0" i="0" kern="1200" dirty="0">
                          <a:solidFill>
                            <a:schemeClr val="tx1"/>
                          </a:solidFill>
                          <a:effectLst/>
                          <a:latin typeface="+mn-lt"/>
                          <a:ea typeface="+mn-ea"/>
                          <a:cs typeface="+mn-cs"/>
                        </a:rPr>
                        <a:t>.</a:t>
                      </a:r>
                      <a:r>
                        <a:rPr lang="nl-BE" sz="1600" dirty="0">
                          <a:solidFill>
                            <a:srgbClr val="FF0000"/>
                          </a:solidFill>
                        </a:rPr>
                        <a:t>  </a:t>
                      </a:r>
                      <a:endParaRPr lang="nl-BE" sz="1600" dirty="0"/>
                    </a:p>
                  </a:txBody>
                  <a:tcPr/>
                </a:tc>
                <a:extLst>
                  <a:ext uri="{0D108BD9-81ED-4DB2-BD59-A6C34878D82A}">
                    <a16:rowId xmlns:a16="http://schemas.microsoft.com/office/drawing/2014/main" val="131387610"/>
                  </a:ext>
                </a:extLst>
              </a:tr>
            </a:tbl>
          </a:graphicData>
        </a:graphic>
      </p:graphicFrame>
      <p:sp>
        <p:nvSpPr>
          <p:cNvPr id="2" name="Tekstvak 1">
            <a:extLst>
              <a:ext uri="{FF2B5EF4-FFF2-40B4-BE49-F238E27FC236}">
                <a16:creationId xmlns:a16="http://schemas.microsoft.com/office/drawing/2014/main" id="{D8CF4623-8F4E-C46D-0263-1D899EC9F3F1}"/>
              </a:ext>
            </a:extLst>
          </p:cNvPr>
          <p:cNvSpPr txBox="1"/>
          <p:nvPr/>
        </p:nvSpPr>
        <p:spPr>
          <a:xfrm>
            <a:off x="622022" y="6317760"/>
            <a:ext cx="9813450" cy="276999"/>
          </a:xfrm>
          <a:prstGeom prst="rect">
            <a:avLst/>
          </a:prstGeom>
          <a:noFill/>
        </p:spPr>
        <p:txBody>
          <a:bodyPr wrap="square">
            <a:spAutoFit/>
          </a:bodyPr>
          <a:lstStyle/>
          <a:p>
            <a:r>
              <a:rPr lang="nl-BE" sz="1200" b="0" i="0" u="none" strike="noStrike" dirty="0">
                <a:effectLst/>
                <a:latin typeface="Trebuchet MS" panose="020B0603020202020204" pitchFamily="34" charset="0"/>
              </a:rPr>
              <a:t>©CM Vlaanderen. De verspreiding van dit materiaal zonder toestemming van CM Vlaanderen is niet toegestaan</a:t>
            </a:r>
            <a:r>
              <a:rPr lang="nl-BE" sz="1200" b="0" i="0" dirty="0">
                <a:effectLst/>
                <a:latin typeface="Trebuchet MS" panose="020B0603020202020204" pitchFamily="34" charset="0"/>
              </a:rPr>
              <a:t>​</a:t>
            </a:r>
            <a:endParaRPr lang="nl-BE" sz="1200" dirty="0"/>
          </a:p>
        </p:txBody>
      </p:sp>
    </p:spTree>
    <p:extLst>
      <p:ext uri="{BB962C8B-B14F-4D97-AF65-F5344CB8AC3E}">
        <p14:creationId xmlns:p14="http://schemas.microsoft.com/office/powerpoint/2010/main" val="2792280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1066D7-2200-4D11-A6D9-BD1BC95CC890}"/>
              </a:ext>
            </a:extLst>
          </p:cNvPr>
          <p:cNvSpPr>
            <a:spLocks noGrp="1"/>
          </p:cNvSpPr>
          <p:nvPr>
            <p:ph type="title"/>
          </p:nvPr>
        </p:nvSpPr>
        <p:spPr/>
        <p:txBody>
          <a:bodyPr/>
          <a:lstStyle/>
          <a:p>
            <a:r>
              <a:rPr lang="nl-BE" dirty="0"/>
              <a:t>Ziekteverzekering  : terugbetaling gezondheidszorg</a:t>
            </a:r>
          </a:p>
        </p:txBody>
      </p:sp>
      <p:graphicFrame>
        <p:nvGraphicFramePr>
          <p:cNvPr id="6" name="Tabel 7">
            <a:extLst>
              <a:ext uri="{FF2B5EF4-FFF2-40B4-BE49-F238E27FC236}">
                <a16:creationId xmlns:a16="http://schemas.microsoft.com/office/drawing/2014/main" id="{0A9E3200-E358-4576-8374-23F3EBBA4174}"/>
              </a:ext>
            </a:extLst>
          </p:cNvPr>
          <p:cNvGraphicFramePr>
            <a:graphicFrameLocks noGrp="1"/>
          </p:cNvGraphicFramePr>
          <p:nvPr>
            <p:extLst>
              <p:ext uri="{D42A27DB-BD31-4B8C-83A1-F6EECF244321}">
                <p14:modId xmlns:p14="http://schemas.microsoft.com/office/powerpoint/2010/main" val="212572617"/>
              </p:ext>
            </p:extLst>
          </p:nvPr>
        </p:nvGraphicFramePr>
        <p:xfrm>
          <a:off x="939575" y="1506613"/>
          <a:ext cx="10130590" cy="4345085"/>
        </p:xfrm>
        <a:graphic>
          <a:graphicData uri="http://schemas.openxmlformats.org/drawingml/2006/table">
            <a:tbl>
              <a:tblPr firstRow="1" bandRow="1">
                <a:tableStyleId>{BC89EF96-8CEA-46FF-86C4-4CE0E7609802}</a:tableStyleId>
              </a:tblPr>
              <a:tblGrid>
                <a:gridCol w="10130590">
                  <a:extLst>
                    <a:ext uri="{9D8B030D-6E8A-4147-A177-3AD203B41FA5}">
                      <a16:colId xmlns:a16="http://schemas.microsoft.com/office/drawing/2014/main" val="447607995"/>
                    </a:ext>
                  </a:extLst>
                </a:gridCol>
              </a:tblGrid>
              <a:tr h="558112">
                <a:tc>
                  <a:txBody>
                    <a:bodyPr/>
                    <a:lstStyle/>
                    <a:p>
                      <a:pPr algn="ctr"/>
                      <a:r>
                        <a:rPr lang="nl-BE" sz="2400" dirty="0"/>
                        <a:t>Forfait onbehandelbare urine incontinentie</a:t>
                      </a:r>
                    </a:p>
                  </a:txBody>
                  <a:tcPr/>
                </a:tc>
                <a:extLst>
                  <a:ext uri="{0D108BD9-81ED-4DB2-BD59-A6C34878D82A}">
                    <a16:rowId xmlns:a16="http://schemas.microsoft.com/office/drawing/2014/main" val="3948418506"/>
                  </a:ext>
                </a:extLst>
              </a:tr>
              <a:tr h="419674">
                <a:tc>
                  <a:txBody>
                    <a:bodyPr/>
                    <a:lstStyle/>
                    <a:p>
                      <a:pPr algn="ctr"/>
                      <a:r>
                        <a:rPr lang="nl-BE" b="1" dirty="0"/>
                        <a:t>Wie?  </a:t>
                      </a:r>
                    </a:p>
                  </a:txBody>
                  <a:tcPr/>
                </a:tc>
                <a:extLst>
                  <a:ext uri="{0D108BD9-81ED-4DB2-BD59-A6C34878D82A}">
                    <a16:rowId xmlns:a16="http://schemas.microsoft.com/office/drawing/2014/main" val="2725680714"/>
                  </a:ext>
                </a:extLst>
              </a:tr>
              <a:tr h="558112">
                <a:tc>
                  <a:txBody>
                    <a:bodyPr/>
                    <a:lstStyle/>
                    <a:p>
                      <a:pPr algn="l"/>
                      <a:r>
                        <a:rPr lang="nl-BE" dirty="0"/>
                        <a:t>Voor wie lijdt aan een onbehandelbare vorm van urinaire incontinentie en NIET voldoet aan de voorwaarden voor het forfait voor incontinentie bij afhankelijke personen.</a:t>
                      </a:r>
                    </a:p>
                    <a:p>
                      <a:pPr algn="l"/>
                      <a:endParaRPr lang="nl-BE" dirty="0"/>
                    </a:p>
                    <a:p>
                      <a:pPr algn="l"/>
                      <a:r>
                        <a:rPr lang="nl-BE" dirty="0"/>
                        <a:t>(Niet voor wie in verzorgingsinrichting verblijft)</a:t>
                      </a:r>
                    </a:p>
                    <a:p>
                      <a:pPr algn="l"/>
                      <a:r>
                        <a:rPr lang="nl-BE" dirty="0"/>
                        <a:t>(Niet voor wie tussenkomst </a:t>
                      </a:r>
                      <a:r>
                        <a:rPr lang="nl-BE" dirty="0" err="1"/>
                        <a:t>autosondage</a:t>
                      </a:r>
                      <a:r>
                        <a:rPr lang="nl-BE" dirty="0"/>
                        <a:t> of incontinentiemateriaal ZIV geniet) </a:t>
                      </a:r>
                    </a:p>
                  </a:txBody>
                  <a:tcPr/>
                </a:tc>
                <a:extLst>
                  <a:ext uri="{0D108BD9-81ED-4DB2-BD59-A6C34878D82A}">
                    <a16:rowId xmlns:a16="http://schemas.microsoft.com/office/drawing/2014/main" val="3670839049"/>
                  </a:ext>
                </a:extLst>
              </a:tr>
              <a:tr h="384613">
                <a:tc>
                  <a:txBody>
                    <a:bodyPr/>
                    <a:lstStyle/>
                    <a:p>
                      <a:pPr algn="ctr"/>
                      <a:r>
                        <a:rPr lang="nl-BE" b="1" dirty="0"/>
                        <a:t>Voordeel </a:t>
                      </a:r>
                    </a:p>
                  </a:txBody>
                  <a:tcPr/>
                </a:tc>
                <a:extLst>
                  <a:ext uri="{0D108BD9-81ED-4DB2-BD59-A6C34878D82A}">
                    <a16:rowId xmlns:a16="http://schemas.microsoft.com/office/drawing/2014/main" val="1420476434"/>
                  </a:ext>
                </a:extLst>
              </a:tr>
              <a:tr h="558112">
                <a:tc>
                  <a:txBody>
                    <a:bodyPr/>
                    <a:lstStyle/>
                    <a:p>
                      <a:pPr algn="l"/>
                      <a:r>
                        <a:rPr lang="nl-BE" dirty="0"/>
                        <a:t>Jaarlijkse tegemoetkoming van 199,27 euro (bedrag 2024)</a:t>
                      </a:r>
                    </a:p>
                  </a:txBody>
                  <a:tcPr/>
                </a:tc>
                <a:extLst>
                  <a:ext uri="{0D108BD9-81ED-4DB2-BD59-A6C34878D82A}">
                    <a16:rowId xmlns:a16="http://schemas.microsoft.com/office/drawing/2014/main" val="1966929235"/>
                  </a:ext>
                </a:extLst>
              </a:tr>
              <a:tr h="403422">
                <a:tc>
                  <a:txBody>
                    <a:bodyPr/>
                    <a:lstStyle/>
                    <a:p>
                      <a:pPr algn="ctr"/>
                      <a:r>
                        <a:rPr lang="nl-BE" b="1" dirty="0"/>
                        <a:t>Hoe aanvragen?</a:t>
                      </a:r>
                    </a:p>
                  </a:txBody>
                  <a:tcPr/>
                </a:tc>
                <a:extLst>
                  <a:ext uri="{0D108BD9-81ED-4DB2-BD59-A6C34878D82A}">
                    <a16:rowId xmlns:a16="http://schemas.microsoft.com/office/drawing/2014/main" val="4188159706"/>
                  </a:ext>
                </a:extLst>
              </a:tr>
              <a:tr h="558112">
                <a:tc>
                  <a:txBody>
                    <a:bodyPr/>
                    <a:lstStyle/>
                    <a:p>
                      <a:pPr algn="l"/>
                      <a:r>
                        <a:rPr lang="nl-BE" dirty="0"/>
                        <a:t>Aanvraagformulier via huisarts, uroloog, geriater, gynaecoloog </a:t>
                      </a:r>
                    </a:p>
                  </a:txBody>
                  <a:tcPr/>
                </a:tc>
                <a:extLst>
                  <a:ext uri="{0D108BD9-81ED-4DB2-BD59-A6C34878D82A}">
                    <a16:rowId xmlns:a16="http://schemas.microsoft.com/office/drawing/2014/main" val="131387610"/>
                  </a:ext>
                </a:extLst>
              </a:tr>
            </a:tbl>
          </a:graphicData>
        </a:graphic>
      </p:graphicFrame>
      <p:sp>
        <p:nvSpPr>
          <p:cNvPr id="3" name="Tekstvak 2">
            <a:extLst>
              <a:ext uri="{FF2B5EF4-FFF2-40B4-BE49-F238E27FC236}">
                <a16:creationId xmlns:a16="http://schemas.microsoft.com/office/drawing/2014/main" id="{1B07BE72-8F00-F73C-1071-951C68D53480}"/>
              </a:ext>
            </a:extLst>
          </p:cNvPr>
          <p:cNvSpPr txBox="1"/>
          <p:nvPr/>
        </p:nvSpPr>
        <p:spPr>
          <a:xfrm>
            <a:off x="622022" y="6317760"/>
            <a:ext cx="9813450" cy="276999"/>
          </a:xfrm>
          <a:prstGeom prst="rect">
            <a:avLst/>
          </a:prstGeom>
          <a:noFill/>
        </p:spPr>
        <p:txBody>
          <a:bodyPr wrap="square">
            <a:spAutoFit/>
          </a:bodyPr>
          <a:lstStyle/>
          <a:p>
            <a:r>
              <a:rPr lang="nl-BE" sz="1200" b="0" i="0" u="none" strike="noStrike" dirty="0">
                <a:effectLst/>
                <a:latin typeface="Trebuchet MS" panose="020B0603020202020204" pitchFamily="34" charset="0"/>
              </a:rPr>
              <a:t>©CM Vlaanderen. De verspreiding van dit materiaal zonder toestemming van CM Vlaanderen is niet toegestaan</a:t>
            </a:r>
            <a:r>
              <a:rPr lang="nl-BE" sz="1200" b="0" i="0" dirty="0">
                <a:effectLst/>
                <a:latin typeface="Trebuchet MS" panose="020B0603020202020204" pitchFamily="34" charset="0"/>
              </a:rPr>
              <a:t>​</a:t>
            </a:r>
            <a:endParaRPr lang="nl-BE" sz="1200" dirty="0"/>
          </a:p>
        </p:txBody>
      </p:sp>
    </p:spTree>
    <p:extLst>
      <p:ext uri="{BB962C8B-B14F-4D97-AF65-F5344CB8AC3E}">
        <p14:creationId xmlns:p14="http://schemas.microsoft.com/office/powerpoint/2010/main" val="3523593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1066D7-2200-4D11-A6D9-BD1BC95CC890}"/>
              </a:ext>
            </a:extLst>
          </p:cNvPr>
          <p:cNvSpPr>
            <a:spLocks noGrp="1"/>
          </p:cNvSpPr>
          <p:nvPr>
            <p:ph type="title"/>
          </p:nvPr>
        </p:nvSpPr>
        <p:spPr/>
        <p:txBody>
          <a:bodyPr/>
          <a:lstStyle/>
          <a:p>
            <a:r>
              <a:rPr lang="nl-BE" dirty="0"/>
              <a:t>Ziekteverzekering  : terugbetaling gezondheidszorg</a:t>
            </a:r>
          </a:p>
        </p:txBody>
      </p:sp>
      <p:graphicFrame>
        <p:nvGraphicFramePr>
          <p:cNvPr id="6" name="Tabel 7">
            <a:extLst>
              <a:ext uri="{FF2B5EF4-FFF2-40B4-BE49-F238E27FC236}">
                <a16:creationId xmlns:a16="http://schemas.microsoft.com/office/drawing/2014/main" id="{0A9E3200-E358-4576-8374-23F3EBBA4174}"/>
              </a:ext>
            </a:extLst>
          </p:cNvPr>
          <p:cNvGraphicFramePr>
            <a:graphicFrameLocks noGrp="1"/>
          </p:cNvGraphicFramePr>
          <p:nvPr>
            <p:extLst>
              <p:ext uri="{D42A27DB-BD31-4B8C-83A1-F6EECF244321}">
                <p14:modId xmlns:p14="http://schemas.microsoft.com/office/powerpoint/2010/main" val="712184018"/>
              </p:ext>
            </p:extLst>
          </p:nvPr>
        </p:nvGraphicFramePr>
        <p:xfrm>
          <a:off x="669303" y="1522770"/>
          <a:ext cx="10130590" cy="4531665"/>
        </p:xfrm>
        <a:graphic>
          <a:graphicData uri="http://schemas.openxmlformats.org/drawingml/2006/table">
            <a:tbl>
              <a:tblPr firstRow="1" bandRow="1">
                <a:tableStyleId>{BC89EF96-8CEA-46FF-86C4-4CE0E7609802}</a:tableStyleId>
              </a:tblPr>
              <a:tblGrid>
                <a:gridCol w="10130590">
                  <a:extLst>
                    <a:ext uri="{9D8B030D-6E8A-4147-A177-3AD203B41FA5}">
                      <a16:colId xmlns:a16="http://schemas.microsoft.com/office/drawing/2014/main" val="447607995"/>
                    </a:ext>
                  </a:extLst>
                </a:gridCol>
              </a:tblGrid>
              <a:tr h="706175">
                <a:tc>
                  <a:txBody>
                    <a:bodyPr/>
                    <a:lstStyle/>
                    <a:p>
                      <a:pPr algn="ctr"/>
                      <a:r>
                        <a:rPr lang="nl-BE" sz="2400" dirty="0"/>
                        <a:t>Forfait voor incontinentie bij afhankelijke personen  </a:t>
                      </a:r>
                    </a:p>
                  </a:txBody>
                  <a:tcPr/>
                </a:tc>
                <a:extLst>
                  <a:ext uri="{0D108BD9-81ED-4DB2-BD59-A6C34878D82A}">
                    <a16:rowId xmlns:a16="http://schemas.microsoft.com/office/drawing/2014/main" val="3948418506"/>
                  </a:ext>
                </a:extLst>
              </a:tr>
              <a:tr h="519083">
                <a:tc>
                  <a:txBody>
                    <a:bodyPr/>
                    <a:lstStyle/>
                    <a:p>
                      <a:pPr algn="ctr"/>
                      <a:r>
                        <a:rPr lang="nl-BE" b="1" dirty="0"/>
                        <a:t>Wie?  </a:t>
                      </a:r>
                    </a:p>
                  </a:txBody>
                  <a:tcPr/>
                </a:tc>
                <a:extLst>
                  <a:ext uri="{0D108BD9-81ED-4DB2-BD59-A6C34878D82A}">
                    <a16:rowId xmlns:a16="http://schemas.microsoft.com/office/drawing/2014/main" val="2725680714"/>
                  </a:ext>
                </a:extLst>
              </a:tr>
              <a:tr h="809889">
                <a:tc>
                  <a:txBody>
                    <a:bodyPr/>
                    <a:lstStyle/>
                    <a:p>
                      <a:pPr algn="l"/>
                      <a:r>
                        <a:rPr lang="nl-BE" dirty="0"/>
                        <a:t>Gedurende minstens vier van de laatste twaalf maanden recht op het forfait B of C in de thuisverpleging (Katz-schaal), met een score drie of vier voor het criterium ‘Continentie’.</a:t>
                      </a:r>
                    </a:p>
                  </a:txBody>
                  <a:tcPr/>
                </a:tc>
                <a:extLst>
                  <a:ext uri="{0D108BD9-81ED-4DB2-BD59-A6C34878D82A}">
                    <a16:rowId xmlns:a16="http://schemas.microsoft.com/office/drawing/2014/main" val="3670839049"/>
                  </a:ext>
                </a:extLst>
              </a:tr>
              <a:tr h="502154">
                <a:tc>
                  <a:txBody>
                    <a:bodyPr/>
                    <a:lstStyle/>
                    <a:p>
                      <a:pPr algn="ctr"/>
                      <a:r>
                        <a:rPr lang="nl-BE" b="1"/>
                        <a:t>Voordeel </a:t>
                      </a:r>
                    </a:p>
                  </a:txBody>
                  <a:tcPr/>
                </a:tc>
                <a:extLst>
                  <a:ext uri="{0D108BD9-81ED-4DB2-BD59-A6C34878D82A}">
                    <a16:rowId xmlns:a16="http://schemas.microsoft.com/office/drawing/2014/main" val="1420476434"/>
                  </a:ext>
                </a:extLst>
              </a:tr>
              <a:tr h="706175">
                <a:tc>
                  <a:txBody>
                    <a:bodyPr/>
                    <a:lstStyle/>
                    <a:p>
                      <a:pPr algn="l"/>
                      <a:r>
                        <a:rPr lang="nl-BE" dirty="0"/>
                        <a:t>Jaarlijkse tegemoetkoming van 610,53euro (bedrag 2024)</a:t>
                      </a:r>
                    </a:p>
                  </a:txBody>
                  <a:tcPr/>
                </a:tc>
                <a:extLst>
                  <a:ext uri="{0D108BD9-81ED-4DB2-BD59-A6C34878D82A}">
                    <a16:rowId xmlns:a16="http://schemas.microsoft.com/office/drawing/2014/main" val="1966929235"/>
                  </a:ext>
                </a:extLst>
              </a:tr>
              <a:tr h="478300">
                <a:tc>
                  <a:txBody>
                    <a:bodyPr/>
                    <a:lstStyle/>
                    <a:p>
                      <a:pPr algn="ctr"/>
                      <a:r>
                        <a:rPr lang="nl-BE" b="1"/>
                        <a:t>Hoe aanvragen?</a:t>
                      </a:r>
                    </a:p>
                  </a:txBody>
                  <a:tcPr/>
                </a:tc>
                <a:extLst>
                  <a:ext uri="{0D108BD9-81ED-4DB2-BD59-A6C34878D82A}">
                    <a16:rowId xmlns:a16="http://schemas.microsoft.com/office/drawing/2014/main" val="4188159706"/>
                  </a:ext>
                </a:extLst>
              </a:tr>
              <a:tr h="809889">
                <a:tc>
                  <a:txBody>
                    <a:bodyPr/>
                    <a:lstStyle/>
                    <a:p>
                      <a:pPr algn="l"/>
                      <a:r>
                        <a:rPr lang="nl-BE" dirty="0"/>
                        <a:t>Automatisch via attest thuisverpleging of indien geen thuisverpleging: aanvraagformulier via huisarts</a:t>
                      </a:r>
                    </a:p>
                  </a:txBody>
                  <a:tcPr/>
                </a:tc>
                <a:extLst>
                  <a:ext uri="{0D108BD9-81ED-4DB2-BD59-A6C34878D82A}">
                    <a16:rowId xmlns:a16="http://schemas.microsoft.com/office/drawing/2014/main" val="131387610"/>
                  </a:ext>
                </a:extLst>
              </a:tr>
            </a:tbl>
          </a:graphicData>
        </a:graphic>
      </p:graphicFrame>
      <p:sp>
        <p:nvSpPr>
          <p:cNvPr id="4" name="Tijdelijke aanduiding voor voettekst 1">
            <a:extLst>
              <a:ext uri="{FF2B5EF4-FFF2-40B4-BE49-F238E27FC236}">
                <a16:creationId xmlns:a16="http://schemas.microsoft.com/office/drawing/2014/main" id="{CB783587-4A16-BDD3-40FD-52CB65614816}"/>
              </a:ext>
            </a:extLst>
          </p:cNvPr>
          <p:cNvSpPr txBox="1">
            <a:spLocks/>
          </p:cNvSpPr>
          <p:nvPr/>
        </p:nvSpPr>
        <p:spPr>
          <a:xfrm>
            <a:off x="669303" y="6401247"/>
            <a:ext cx="9648825" cy="365125"/>
          </a:xfrm>
        </p:spPr>
        <p:txBody>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z="1100"/>
              <a:t>©CM Vlaanderen. De verspreiding van dit materiaal zonder toestemming van CM Vlaanderen is niet toegestaan.</a:t>
            </a:r>
            <a:endParaRPr lang="nl-BE" sz="1100" dirty="0"/>
          </a:p>
        </p:txBody>
      </p:sp>
    </p:spTree>
    <p:extLst>
      <p:ext uri="{BB962C8B-B14F-4D97-AF65-F5344CB8AC3E}">
        <p14:creationId xmlns:p14="http://schemas.microsoft.com/office/powerpoint/2010/main" val="1222556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1066D7-2200-4D11-A6D9-BD1BC95CC890}"/>
              </a:ext>
            </a:extLst>
          </p:cNvPr>
          <p:cNvSpPr>
            <a:spLocks noGrp="1"/>
          </p:cNvSpPr>
          <p:nvPr>
            <p:ph type="title"/>
          </p:nvPr>
        </p:nvSpPr>
        <p:spPr/>
        <p:txBody>
          <a:bodyPr/>
          <a:lstStyle/>
          <a:p>
            <a:r>
              <a:rPr lang="nl-BE" dirty="0"/>
              <a:t>Ziekenfonds: ziekte – en invaliditeitsuitkering  </a:t>
            </a:r>
          </a:p>
        </p:txBody>
      </p:sp>
      <p:graphicFrame>
        <p:nvGraphicFramePr>
          <p:cNvPr id="6" name="Tabel 7">
            <a:extLst>
              <a:ext uri="{FF2B5EF4-FFF2-40B4-BE49-F238E27FC236}">
                <a16:creationId xmlns:a16="http://schemas.microsoft.com/office/drawing/2014/main" id="{0A9E3200-E358-4576-8374-23F3EBBA4174}"/>
              </a:ext>
            </a:extLst>
          </p:cNvPr>
          <p:cNvGraphicFramePr>
            <a:graphicFrameLocks noGrp="1"/>
          </p:cNvGraphicFramePr>
          <p:nvPr>
            <p:extLst>
              <p:ext uri="{D42A27DB-BD31-4B8C-83A1-F6EECF244321}">
                <p14:modId xmlns:p14="http://schemas.microsoft.com/office/powerpoint/2010/main" val="1902942596"/>
              </p:ext>
            </p:extLst>
          </p:nvPr>
        </p:nvGraphicFramePr>
        <p:xfrm>
          <a:off x="1030705" y="1322179"/>
          <a:ext cx="10130590" cy="5181600"/>
        </p:xfrm>
        <a:graphic>
          <a:graphicData uri="http://schemas.openxmlformats.org/drawingml/2006/table">
            <a:tbl>
              <a:tblPr firstRow="1" bandRow="1">
                <a:tableStyleId>{BC89EF96-8CEA-46FF-86C4-4CE0E7609802}</a:tableStyleId>
              </a:tblPr>
              <a:tblGrid>
                <a:gridCol w="10130590">
                  <a:extLst>
                    <a:ext uri="{9D8B030D-6E8A-4147-A177-3AD203B41FA5}">
                      <a16:colId xmlns:a16="http://schemas.microsoft.com/office/drawing/2014/main" val="447607995"/>
                    </a:ext>
                  </a:extLst>
                </a:gridCol>
              </a:tblGrid>
              <a:tr h="445816">
                <a:tc>
                  <a:txBody>
                    <a:bodyPr/>
                    <a:lstStyle/>
                    <a:p>
                      <a:pPr algn="ctr"/>
                      <a:r>
                        <a:rPr lang="nl-BE" sz="2400" dirty="0"/>
                        <a:t>Bij ARBEIDSONGESCHIKTHEID </a:t>
                      </a:r>
                    </a:p>
                  </a:txBody>
                  <a:tcPr/>
                </a:tc>
                <a:extLst>
                  <a:ext uri="{0D108BD9-81ED-4DB2-BD59-A6C34878D82A}">
                    <a16:rowId xmlns:a16="http://schemas.microsoft.com/office/drawing/2014/main" val="3948418506"/>
                  </a:ext>
                </a:extLst>
              </a:tr>
              <a:tr h="325023">
                <a:tc>
                  <a:txBody>
                    <a:bodyPr/>
                    <a:lstStyle/>
                    <a:p>
                      <a:pPr algn="ctr"/>
                      <a:r>
                        <a:rPr lang="nl-BE" sz="1600" b="1"/>
                        <a:t>Wat?</a:t>
                      </a:r>
                    </a:p>
                  </a:txBody>
                  <a:tcPr/>
                </a:tc>
                <a:extLst>
                  <a:ext uri="{0D108BD9-81ED-4DB2-BD59-A6C34878D82A}">
                    <a16:rowId xmlns:a16="http://schemas.microsoft.com/office/drawing/2014/main" val="2725680714"/>
                  </a:ext>
                </a:extLst>
              </a:tr>
              <a:tr h="1025010">
                <a:tc>
                  <a:txBody>
                    <a:bodyPr/>
                    <a:lstStyle/>
                    <a:p>
                      <a:pPr marL="285750" indent="-285750" algn="l">
                        <a:buFont typeface="Arial" panose="020B0604020202020204" pitchFamily="34" charset="0"/>
                        <a:buChar char="•"/>
                      </a:pPr>
                      <a:r>
                        <a:rPr lang="nl-BE" sz="1600" dirty="0"/>
                        <a:t>Recht op </a:t>
                      </a:r>
                      <a:r>
                        <a:rPr lang="nl-BE" sz="1600" dirty="0" err="1"/>
                        <a:t>ziekteuitkering</a:t>
                      </a:r>
                      <a:r>
                        <a:rPr lang="nl-BE" sz="1600" dirty="0"/>
                        <a:t> (werkloze / arbeider/bediende/zelfstandige)</a:t>
                      </a:r>
                    </a:p>
                    <a:p>
                      <a:pPr marL="285750" indent="-285750" algn="l">
                        <a:buFont typeface="Arial" panose="020B0604020202020204" pitchFamily="34" charset="0"/>
                        <a:buChar char="•"/>
                      </a:pPr>
                      <a:r>
                        <a:rPr lang="nl-BE" sz="1600" dirty="0"/>
                        <a:t>Aangifte binnen wettelijke termijnen  / Formulier Vertrouwelijk  </a:t>
                      </a:r>
                    </a:p>
                    <a:p>
                      <a:pPr marL="285750" indent="-285750" algn="l">
                        <a:buFont typeface="Arial" panose="020B0604020202020204" pitchFamily="34" charset="0"/>
                        <a:buChar char="•"/>
                      </a:pPr>
                      <a:r>
                        <a:rPr lang="nl-BE" sz="1600" dirty="0"/>
                        <a:t>1</a:t>
                      </a:r>
                      <a:r>
                        <a:rPr lang="nl-BE" sz="1600" baseline="30000" dirty="0"/>
                        <a:t>ste</a:t>
                      </a:r>
                      <a:r>
                        <a:rPr lang="nl-BE" sz="1600" dirty="0"/>
                        <a:t> jaar primaire arbeidsongeschiktheid  , na 1 jaar RIZIV  invalide  </a:t>
                      </a:r>
                    </a:p>
                    <a:p>
                      <a:pPr marL="285750" indent="-285750" algn="l">
                        <a:buFont typeface="Arial" panose="020B0604020202020204" pitchFamily="34" charset="0"/>
                        <a:buChar char="•"/>
                      </a:pPr>
                      <a:r>
                        <a:rPr lang="nl-BE" sz="1600" dirty="0"/>
                        <a:t>Uitkering </a:t>
                      </a:r>
                    </a:p>
                    <a:p>
                      <a:pPr marL="742950" lvl="1" indent="-285750" algn="l">
                        <a:buFont typeface="Arial" panose="020B0604020202020204" pitchFamily="34" charset="0"/>
                        <a:buChar char="•"/>
                      </a:pPr>
                      <a:r>
                        <a:rPr lang="nl-BE" sz="1600" dirty="0"/>
                        <a:t>1</a:t>
                      </a:r>
                      <a:r>
                        <a:rPr lang="nl-BE" sz="1600" baseline="30000" dirty="0"/>
                        <a:t>ste</a:t>
                      </a:r>
                      <a:r>
                        <a:rPr lang="nl-BE" sz="1600" dirty="0"/>
                        <a:t> jaar  60% laatste bruto wedde  / zelfstandige : forfaitair bedrag)  </a:t>
                      </a:r>
                    </a:p>
                    <a:p>
                      <a:pPr marL="742950" lvl="1" indent="-285750" algn="l">
                        <a:buFont typeface="Arial" panose="020B0604020202020204" pitchFamily="34" charset="0"/>
                        <a:buChar char="•"/>
                      </a:pPr>
                      <a:r>
                        <a:rPr lang="nl-BE" sz="1600" dirty="0"/>
                        <a:t>Vanaf 2 jaar : afhankelijk van gezinscategorie  Gezin (65%) Samenwonend (40%) Alleenstaande  (55%) </a:t>
                      </a:r>
                    </a:p>
                  </a:txBody>
                  <a:tcPr/>
                </a:tc>
                <a:extLst>
                  <a:ext uri="{0D108BD9-81ED-4DB2-BD59-A6C34878D82A}">
                    <a16:rowId xmlns:a16="http://schemas.microsoft.com/office/drawing/2014/main" val="3670839049"/>
                  </a:ext>
                </a:extLst>
              </a:tr>
              <a:tr h="325023">
                <a:tc>
                  <a:txBody>
                    <a:bodyPr/>
                    <a:lstStyle/>
                    <a:p>
                      <a:pPr algn="ctr"/>
                      <a:r>
                        <a:rPr lang="nl-BE" sz="1600" b="1" dirty="0"/>
                        <a:t>Toegelaten activiteit </a:t>
                      </a:r>
                    </a:p>
                  </a:txBody>
                  <a:tcPr/>
                </a:tc>
                <a:extLst>
                  <a:ext uri="{0D108BD9-81ED-4DB2-BD59-A6C34878D82A}">
                    <a16:rowId xmlns:a16="http://schemas.microsoft.com/office/drawing/2014/main" val="4090656591"/>
                  </a:ext>
                </a:extLst>
              </a:tr>
              <a:tr h="380783">
                <a:tc>
                  <a:txBody>
                    <a:bodyPr/>
                    <a:lstStyle/>
                    <a:p>
                      <a:pPr marL="285750" indent="-285750" algn="l">
                        <a:buFont typeface="Arial" panose="020B0604020202020204" pitchFamily="34" charset="0"/>
                        <a:buChar char="•"/>
                      </a:pPr>
                      <a:r>
                        <a:rPr lang="nl-BE" sz="1600" dirty="0"/>
                        <a:t>Mogelijkheid om deeltijds het werk te hervatten </a:t>
                      </a:r>
                    </a:p>
                    <a:p>
                      <a:pPr marL="285750" indent="-285750" algn="l">
                        <a:buFont typeface="Arial" panose="020B0604020202020204" pitchFamily="34" charset="0"/>
                        <a:buChar char="•"/>
                      </a:pPr>
                      <a:r>
                        <a:rPr lang="nl-BE" sz="1600" dirty="0"/>
                        <a:t>Advies &amp; goedkeuring adviserend arts nodig </a:t>
                      </a:r>
                    </a:p>
                    <a:p>
                      <a:pPr marL="285750" indent="-285750" algn="l">
                        <a:buFont typeface="Arial" panose="020B0604020202020204" pitchFamily="34" charset="0"/>
                        <a:buChar char="•"/>
                      </a:pPr>
                      <a:r>
                        <a:rPr lang="nl-BE" sz="1600" dirty="0"/>
                        <a:t>Aanvraag minstens  1 dag voor je start </a:t>
                      </a:r>
                    </a:p>
                    <a:p>
                      <a:pPr marL="285750" indent="-285750" algn="l">
                        <a:buFont typeface="Arial" panose="020B0604020202020204" pitchFamily="34" charset="0"/>
                        <a:buChar char="•"/>
                      </a:pPr>
                      <a:endParaRPr lang="nl-BE" sz="1600" dirty="0"/>
                    </a:p>
                  </a:txBody>
                  <a:tcPr/>
                </a:tc>
                <a:extLst>
                  <a:ext uri="{0D108BD9-81ED-4DB2-BD59-A6C34878D82A}">
                    <a16:rowId xmlns:a16="http://schemas.microsoft.com/office/drawing/2014/main" val="667471412"/>
                  </a:ext>
                </a:extLst>
              </a:tr>
              <a:tr h="325023">
                <a:tc>
                  <a:txBody>
                    <a:bodyPr/>
                    <a:lstStyle/>
                    <a:p>
                      <a:pPr algn="ctr"/>
                      <a:r>
                        <a:rPr lang="nl-BE" sz="1600" b="1" dirty="0"/>
                        <a:t>Terug naar werk  </a:t>
                      </a:r>
                    </a:p>
                  </a:txBody>
                  <a:tcPr/>
                </a:tc>
                <a:extLst>
                  <a:ext uri="{0D108BD9-81ED-4DB2-BD59-A6C34878D82A}">
                    <a16:rowId xmlns:a16="http://schemas.microsoft.com/office/drawing/2014/main" val="1420476434"/>
                  </a:ext>
                </a:extLst>
              </a:tr>
              <a:tr h="518385">
                <a:tc>
                  <a:txBody>
                    <a:bodyPr/>
                    <a:lstStyle/>
                    <a:p>
                      <a:pPr marL="285750" indent="-285750" algn="l">
                        <a:buFont typeface="Arial" panose="020B0604020202020204" pitchFamily="34" charset="0"/>
                        <a:buChar char="•"/>
                      </a:pPr>
                      <a:r>
                        <a:rPr lang="nl-BE" sz="1600" b="0" i="0" kern="1200" dirty="0">
                          <a:solidFill>
                            <a:schemeClr val="tx1"/>
                          </a:solidFill>
                          <a:effectLst/>
                          <a:latin typeface="+mn-lt"/>
                          <a:ea typeface="+mn-ea"/>
                          <a:cs typeface="+mn-cs"/>
                        </a:rPr>
                        <a:t>vrijwillig traject met </a:t>
                      </a:r>
                      <a:r>
                        <a:rPr lang="nl-BE" sz="1600" b="1" i="0" kern="1200" dirty="0">
                          <a:solidFill>
                            <a:schemeClr val="tx1"/>
                          </a:solidFill>
                          <a:effectLst/>
                          <a:latin typeface="+mn-lt"/>
                          <a:ea typeface="+mn-ea"/>
                          <a:cs typeface="+mn-cs"/>
                        </a:rPr>
                        <a:t>terug-naar-werk-coördinator</a:t>
                      </a:r>
                      <a:r>
                        <a:rPr lang="nl-BE" sz="1600" b="0" i="0" kern="1200" dirty="0">
                          <a:solidFill>
                            <a:schemeClr val="tx1"/>
                          </a:solidFill>
                          <a:effectLst/>
                          <a:latin typeface="+mn-lt"/>
                          <a:ea typeface="+mn-ea"/>
                          <a:cs typeface="+mn-cs"/>
                        </a:rPr>
                        <a:t> </a:t>
                      </a:r>
                    </a:p>
                    <a:p>
                      <a:pPr marL="285750" indent="-285750" algn="l">
                        <a:buFont typeface="Arial" panose="020B0604020202020204" pitchFamily="34" charset="0"/>
                        <a:buChar char="•"/>
                      </a:pPr>
                      <a:r>
                        <a:rPr lang="nl-BE" sz="1600" b="0" i="0" kern="1200" dirty="0">
                          <a:solidFill>
                            <a:schemeClr val="tx1"/>
                          </a:solidFill>
                          <a:effectLst/>
                          <a:latin typeface="+mn-lt"/>
                          <a:ea typeface="+mn-ea"/>
                          <a:cs typeface="+mn-cs"/>
                        </a:rPr>
                        <a:t>Ondersteuning &amp; zoeken naar </a:t>
                      </a:r>
                      <a:r>
                        <a:rPr lang="nl-BE" sz="1600" b="1" i="0" kern="1200" dirty="0">
                          <a:solidFill>
                            <a:schemeClr val="tx1"/>
                          </a:solidFill>
                          <a:effectLst/>
                          <a:latin typeface="+mn-lt"/>
                          <a:ea typeface="+mn-ea"/>
                          <a:cs typeface="+mn-cs"/>
                        </a:rPr>
                        <a:t>gepaste begeleiding</a:t>
                      </a:r>
                      <a:r>
                        <a:rPr lang="nl-BE" sz="1600" b="0" i="0" kern="1200" dirty="0">
                          <a:solidFill>
                            <a:schemeClr val="tx1"/>
                          </a:solidFill>
                          <a:effectLst/>
                          <a:latin typeface="+mn-lt"/>
                          <a:ea typeface="+mn-ea"/>
                          <a:cs typeface="+mn-cs"/>
                        </a:rPr>
                        <a:t>   met oog op terugkeer naar de arbeidsmarkt. (</a:t>
                      </a:r>
                      <a:r>
                        <a:rPr lang="nl-BE" sz="1600" b="0" i="0" kern="1200" dirty="0" err="1">
                          <a:solidFill>
                            <a:schemeClr val="tx1"/>
                          </a:solidFill>
                          <a:effectLst/>
                          <a:latin typeface="+mn-lt"/>
                          <a:ea typeface="+mn-ea"/>
                          <a:cs typeface="+mn-cs"/>
                        </a:rPr>
                        <a:t>dmbv</a:t>
                      </a:r>
                      <a:r>
                        <a:rPr lang="nl-BE" sz="1600" b="0" i="0" kern="1200" dirty="0">
                          <a:solidFill>
                            <a:schemeClr val="tx1"/>
                          </a:solidFill>
                          <a:effectLst/>
                          <a:latin typeface="+mn-lt"/>
                          <a:ea typeface="+mn-ea"/>
                          <a:cs typeface="+mn-cs"/>
                        </a:rPr>
                        <a:t> aangepast werk, ander werk of een opleiding</a:t>
                      </a:r>
                      <a:r>
                        <a:rPr lang="nl-BE" sz="1800" b="0" i="0" kern="1200" dirty="0">
                          <a:solidFill>
                            <a:schemeClr val="tx1"/>
                          </a:solidFill>
                          <a:effectLst/>
                          <a:latin typeface="+mn-lt"/>
                          <a:ea typeface="+mn-ea"/>
                          <a:cs typeface="+mn-cs"/>
                        </a:rPr>
                        <a:t>) </a:t>
                      </a:r>
                      <a:endParaRPr lang="nl-BE" sz="1600" b="1" dirty="0"/>
                    </a:p>
                  </a:txBody>
                  <a:tcPr/>
                </a:tc>
                <a:extLst>
                  <a:ext uri="{0D108BD9-81ED-4DB2-BD59-A6C34878D82A}">
                    <a16:rowId xmlns:a16="http://schemas.microsoft.com/office/drawing/2014/main" val="4188159706"/>
                  </a:ext>
                </a:extLst>
              </a:tr>
            </a:tbl>
          </a:graphicData>
        </a:graphic>
      </p:graphicFrame>
      <p:sp>
        <p:nvSpPr>
          <p:cNvPr id="4" name="Tijdelijke aanduiding voor voettekst 1">
            <a:extLst>
              <a:ext uri="{FF2B5EF4-FFF2-40B4-BE49-F238E27FC236}">
                <a16:creationId xmlns:a16="http://schemas.microsoft.com/office/drawing/2014/main" id="{5E6069C3-A3EE-944E-54E0-2D0AC2F933B9}"/>
              </a:ext>
            </a:extLst>
          </p:cNvPr>
          <p:cNvSpPr txBox="1">
            <a:spLocks/>
          </p:cNvSpPr>
          <p:nvPr/>
        </p:nvSpPr>
        <p:spPr>
          <a:xfrm>
            <a:off x="3629320" y="6538490"/>
            <a:ext cx="9648825" cy="365125"/>
          </a:xfrm>
        </p:spPr>
        <p:txBody>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z="1100"/>
              <a:t>©CM Vlaanderen. De verspreiding van dit materiaal zonder toestemming van CM Vlaanderen is niet toegestaan.</a:t>
            </a:r>
            <a:endParaRPr lang="nl-BE" sz="1100" dirty="0"/>
          </a:p>
        </p:txBody>
      </p:sp>
    </p:spTree>
    <p:extLst>
      <p:ext uri="{BB962C8B-B14F-4D97-AF65-F5344CB8AC3E}">
        <p14:creationId xmlns:p14="http://schemas.microsoft.com/office/powerpoint/2010/main" val="3680861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6CF2C31-E3BF-1D67-42F3-892F3226AB8B}"/>
              </a:ext>
            </a:extLst>
          </p:cNvPr>
          <p:cNvSpPr>
            <a:spLocks noGrp="1"/>
          </p:cNvSpPr>
          <p:nvPr>
            <p:ph type="title"/>
          </p:nvPr>
        </p:nvSpPr>
        <p:spPr/>
        <p:txBody>
          <a:bodyPr/>
          <a:lstStyle/>
          <a:p>
            <a:r>
              <a:rPr lang="nl-BE" dirty="0"/>
              <a:t>Ziekenfonds: ziekte – en invaliditeitsuitkering </a:t>
            </a:r>
          </a:p>
        </p:txBody>
      </p:sp>
      <p:graphicFrame>
        <p:nvGraphicFramePr>
          <p:cNvPr id="4" name="Diagram 3">
            <a:extLst>
              <a:ext uri="{FF2B5EF4-FFF2-40B4-BE49-F238E27FC236}">
                <a16:creationId xmlns:a16="http://schemas.microsoft.com/office/drawing/2014/main" id="{C44E577F-93BA-539D-CB2C-E6D66F7D3F26}"/>
              </a:ext>
            </a:extLst>
          </p:cNvPr>
          <p:cNvGraphicFramePr/>
          <p:nvPr>
            <p:extLst>
              <p:ext uri="{D42A27DB-BD31-4B8C-83A1-F6EECF244321}">
                <p14:modId xmlns:p14="http://schemas.microsoft.com/office/powerpoint/2010/main" val="1222173738"/>
              </p:ext>
            </p:extLst>
          </p:nvPr>
        </p:nvGraphicFramePr>
        <p:xfrm>
          <a:off x="571335" y="1206554"/>
          <a:ext cx="1059147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kstvak 6">
            <a:extLst>
              <a:ext uri="{FF2B5EF4-FFF2-40B4-BE49-F238E27FC236}">
                <a16:creationId xmlns:a16="http://schemas.microsoft.com/office/drawing/2014/main" id="{616D3941-6804-0C90-0894-3195AC3BEB7F}"/>
              </a:ext>
            </a:extLst>
          </p:cNvPr>
          <p:cNvSpPr txBox="1"/>
          <p:nvPr/>
        </p:nvSpPr>
        <p:spPr>
          <a:xfrm>
            <a:off x="571335" y="6503779"/>
            <a:ext cx="9813450" cy="276999"/>
          </a:xfrm>
          <a:prstGeom prst="rect">
            <a:avLst/>
          </a:prstGeom>
          <a:noFill/>
        </p:spPr>
        <p:txBody>
          <a:bodyPr wrap="square">
            <a:spAutoFit/>
          </a:bodyPr>
          <a:lstStyle/>
          <a:p>
            <a:r>
              <a:rPr lang="nl-BE" sz="1200" b="0" i="0" u="none" strike="noStrike" dirty="0">
                <a:effectLst/>
                <a:latin typeface="Trebuchet MS" panose="020B0603020202020204" pitchFamily="34" charset="0"/>
              </a:rPr>
              <a:t>©CM Vlaanderen. De verspreiding van dit materiaal zonder toestemming van CM Vlaanderen is niet toegestaan</a:t>
            </a:r>
            <a:r>
              <a:rPr lang="nl-BE" sz="1200" b="0" i="0" dirty="0">
                <a:effectLst/>
                <a:latin typeface="Trebuchet MS" panose="020B0603020202020204" pitchFamily="34" charset="0"/>
              </a:rPr>
              <a:t>​</a:t>
            </a:r>
            <a:endParaRPr lang="nl-BE" sz="1200" dirty="0"/>
          </a:p>
        </p:txBody>
      </p:sp>
    </p:spTree>
    <p:extLst>
      <p:ext uri="{BB962C8B-B14F-4D97-AF65-F5344CB8AC3E}">
        <p14:creationId xmlns:p14="http://schemas.microsoft.com/office/powerpoint/2010/main" val="3165014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afbeelding 7" descr="Apparaat op een vinger">
            <a:extLst>
              <a:ext uri="{FF2B5EF4-FFF2-40B4-BE49-F238E27FC236}">
                <a16:creationId xmlns:a16="http://schemas.microsoft.com/office/drawing/2014/main" id="{AF8F80A1-9493-254D-72AA-45F7E15A7DBD}"/>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val="0"/>
              </a:ext>
            </a:extLst>
          </a:blip>
          <a:srcRect/>
          <a:stretch>
            <a:fillRect/>
          </a:stretch>
        </p:blipFill>
        <p:spPr/>
      </p:pic>
      <p:sp>
        <p:nvSpPr>
          <p:cNvPr id="3" name="Tijdelijke aanduiding voor tekst 2">
            <a:extLst>
              <a:ext uri="{FF2B5EF4-FFF2-40B4-BE49-F238E27FC236}">
                <a16:creationId xmlns:a16="http://schemas.microsoft.com/office/drawing/2014/main" id="{5E16E588-59B1-CB2B-79B5-BC03A3F4FADF}"/>
              </a:ext>
            </a:extLst>
          </p:cNvPr>
          <p:cNvSpPr>
            <a:spLocks noGrp="1"/>
          </p:cNvSpPr>
          <p:nvPr>
            <p:ph type="body" sz="quarter" idx="20"/>
          </p:nvPr>
        </p:nvSpPr>
        <p:spPr/>
        <p:txBody>
          <a:bodyPr/>
          <a:lstStyle/>
          <a:p>
            <a:pPr marL="285750" indent="-285750">
              <a:buFont typeface="Arial" panose="020B0604020202020204" pitchFamily="34" charset="0"/>
              <a:buChar char="•"/>
            </a:pPr>
            <a:r>
              <a:rPr lang="nl-BE" dirty="0"/>
              <a:t>Verhoogde tegemoetkoming </a:t>
            </a:r>
          </a:p>
          <a:p>
            <a:pPr marL="285750" indent="-285750">
              <a:buFont typeface="Arial" panose="020B0604020202020204" pitchFamily="34" charset="0"/>
              <a:buChar char="•"/>
            </a:pPr>
            <a:r>
              <a:rPr lang="nl-BE" dirty="0"/>
              <a:t>Sociale </a:t>
            </a:r>
            <a:r>
              <a:rPr lang="nl-BE" dirty="0" err="1"/>
              <a:t>derdebetalingsregeling</a:t>
            </a:r>
            <a:r>
              <a:rPr lang="nl-BE" dirty="0"/>
              <a:t> </a:t>
            </a:r>
          </a:p>
          <a:p>
            <a:pPr marL="285750" indent="-285750">
              <a:buFont typeface="Arial" panose="020B0604020202020204" pitchFamily="34" charset="0"/>
              <a:buChar char="•"/>
            </a:pPr>
            <a:r>
              <a:rPr lang="nl-BE" dirty="0"/>
              <a:t>Statuut chronische aandoening</a:t>
            </a:r>
          </a:p>
          <a:p>
            <a:pPr marL="285750" indent="-285750">
              <a:buFont typeface="Arial" panose="020B0604020202020204" pitchFamily="34" charset="0"/>
              <a:buChar char="•"/>
            </a:pPr>
            <a:r>
              <a:rPr lang="nl-BE" dirty="0"/>
              <a:t>Zorgforfait chronisch zieken </a:t>
            </a:r>
          </a:p>
          <a:p>
            <a:pPr marL="285750" indent="-285750">
              <a:buFont typeface="Arial" panose="020B0604020202020204" pitchFamily="34" charset="0"/>
              <a:buChar char="•"/>
            </a:pPr>
            <a:r>
              <a:rPr lang="nl-BE" dirty="0"/>
              <a:t>Kankerfondsen    </a:t>
            </a:r>
          </a:p>
          <a:p>
            <a:pPr marL="645750" lvl="1" indent="-285750"/>
            <a:endParaRPr lang="nl-BE" dirty="0"/>
          </a:p>
        </p:txBody>
      </p:sp>
      <p:sp>
        <p:nvSpPr>
          <p:cNvPr id="4" name="Tijdelijke aanduiding voor tekst 3">
            <a:extLst>
              <a:ext uri="{FF2B5EF4-FFF2-40B4-BE49-F238E27FC236}">
                <a16:creationId xmlns:a16="http://schemas.microsoft.com/office/drawing/2014/main" id="{9488CD2E-3143-5558-E44C-754B8390D472}"/>
              </a:ext>
            </a:extLst>
          </p:cNvPr>
          <p:cNvSpPr>
            <a:spLocks noGrp="1"/>
          </p:cNvSpPr>
          <p:nvPr>
            <p:ph type="body" sz="quarter" idx="10"/>
          </p:nvPr>
        </p:nvSpPr>
        <p:spPr/>
        <p:txBody>
          <a:bodyPr/>
          <a:lstStyle/>
          <a:p>
            <a:r>
              <a:rPr lang="nl-BE" dirty="0"/>
              <a:t>Bij hoge medische kosten … </a:t>
            </a:r>
          </a:p>
        </p:txBody>
      </p:sp>
      <p:sp>
        <p:nvSpPr>
          <p:cNvPr id="5" name="Tijdelijke aanduiding voor afbeelding 4">
            <a:extLst>
              <a:ext uri="{FF2B5EF4-FFF2-40B4-BE49-F238E27FC236}">
                <a16:creationId xmlns:a16="http://schemas.microsoft.com/office/drawing/2014/main" id="{0EEB89B0-BBEC-70F7-F998-274303E4D9A2}"/>
              </a:ext>
            </a:extLst>
          </p:cNvPr>
          <p:cNvSpPr>
            <a:spLocks noGrp="1"/>
          </p:cNvSpPr>
          <p:nvPr>
            <p:ph type="pic" sz="quarter" idx="14"/>
          </p:nvPr>
        </p:nvSpPr>
        <p:spPr/>
        <p:txBody>
          <a:bodyPr/>
          <a:lstStyle/>
          <a:p>
            <a:endParaRPr lang="nl-BE"/>
          </a:p>
        </p:txBody>
      </p:sp>
      <p:sp>
        <p:nvSpPr>
          <p:cNvPr id="6" name="Tijdelijke aanduiding voor afbeelding 5">
            <a:extLst>
              <a:ext uri="{FF2B5EF4-FFF2-40B4-BE49-F238E27FC236}">
                <a16:creationId xmlns:a16="http://schemas.microsoft.com/office/drawing/2014/main" id="{C9EB7FA1-A7A2-3534-8F19-4DF0D61037E7}"/>
              </a:ext>
            </a:extLst>
          </p:cNvPr>
          <p:cNvSpPr>
            <a:spLocks noGrp="1"/>
          </p:cNvSpPr>
          <p:nvPr>
            <p:ph type="pic" sz="quarter" idx="19"/>
          </p:nvPr>
        </p:nvSpPr>
        <p:spPr/>
        <p:txBody>
          <a:bodyPr>
            <a:normAutofit fontScale="25000" lnSpcReduction="20000"/>
          </a:bodyPr>
          <a:lstStyle/>
          <a:p>
            <a:endParaRPr lang="nl-BE"/>
          </a:p>
        </p:txBody>
      </p:sp>
    </p:spTree>
    <p:extLst>
      <p:ext uri="{BB962C8B-B14F-4D97-AF65-F5344CB8AC3E}">
        <p14:creationId xmlns:p14="http://schemas.microsoft.com/office/powerpoint/2010/main" val="3677300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1066D7-2200-4D11-A6D9-BD1BC95CC890}"/>
              </a:ext>
            </a:extLst>
          </p:cNvPr>
          <p:cNvSpPr>
            <a:spLocks noGrp="1"/>
          </p:cNvSpPr>
          <p:nvPr>
            <p:ph type="title"/>
          </p:nvPr>
        </p:nvSpPr>
        <p:spPr/>
        <p:txBody>
          <a:bodyPr/>
          <a:lstStyle/>
          <a:p>
            <a:r>
              <a:rPr lang="nl-BE" dirty="0"/>
              <a:t>Bij hoge medische kosten … &amp; beperkt inkomen</a:t>
            </a:r>
          </a:p>
        </p:txBody>
      </p:sp>
      <p:graphicFrame>
        <p:nvGraphicFramePr>
          <p:cNvPr id="6" name="Tabel 7">
            <a:extLst>
              <a:ext uri="{FF2B5EF4-FFF2-40B4-BE49-F238E27FC236}">
                <a16:creationId xmlns:a16="http://schemas.microsoft.com/office/drawing/2014/main" id="{0A9E3200-E358-4576-8374-23F3EBBA4174}"/>
              </a:ext>
            </a:extLst>
          </p:cNvPr>
          <p:cNvGraphicFramePr>
            <a:graphicFrameLocks noGrp="1"/>
          </p:cNvGraphicFramePr>
          <p:nvPr>
            <p:extLst>
              <p:ext uri="{D42A27DB-BD31-4B8C-83A1-F6EECF244321}">
                <p14:modId xmlns:p14="http://schemas.microsoft.com/office/powerpoint/2010/main" val="3655383962"/>
              </p:ext>
            </p:extLst>
          </p:nvPr>
        </p:nvGraphicFramePr>
        <p:xfrm>
          <a:off x="1030705" y="1261569"/>
          <a:ext cx="10130590" cy="4782708"/>
        </p:xfrm>
        <a:graphic>
          <a:graphicData uri="http://schemas.openxmlformats.org/drawingml/2006/table">
            <a:tbl>
              <a:tblPr firstRow="1" bandRow="1">
                <a:tableStyleId>{BC89EF96-8CEA-46FF-86C4-4CE0E7609802}</a:tableStyleId>
              </a:tblPr>
              <a:tblGrid>
                <a:gridCol w="10130590">
                  <a:extLst>
                    <a:ext uri="{9D8B030D-6E8A-4147-A177-3AD203B41FA5}">
                      <a16:colId xmlns:a16="http://schemas.microsoft.com/office/drawing/2014/main" val="447607995"/>
                    </a:ext>
                  </a:extLst>
                </a:gridCol>
              </a:tblGrid>
              <a:tr h="539966">
                <a:tc>
                  <a:txBody>
                    <a:bodyPr/>
                    <a:lstStyle/>
                    <a:p>
                      <a:pPr algn="ctr"/>
                      <a:r>
                        <a:rPr lang="nl-BE" sz="2400"/>
                        <a:t>VERHOOGDE TEGEMOETKOMING  </a:t>
                      </a:r>
                    </a:p>
                  </a:txBody>
                  <a:tcPr/>
                </a:tc>
                <a:extLst>
                  <a:ext uri="{0D108BD9-81ED-4DB2-BD59-A6C34878D82A}">
                    <a16:rowId xmlns:a16="http://schemas.microsoft.com/office/drawing/2014/main" val="3948418506"/>
                  </a:ext>
                </a:extLst>
              </a:tr>
              <a:tr h="425470">
                <a:tc>
                  <a:txBody>
                    <a:bodyPr/>
                    <a:lstStyle/>
                    <a:p>
                      <a:pPr algn="ctr"/>
                      <a:r>
                        <a:rPr lang="nl-BE" b="1"/>
                        <a:t>Wie? </a:t>
                      </a:r>
                    </a:p>
                  </a:txBody>
                  <a:tcPr/>
                </a:tc>
                <a:extLst>
                  <a:ext uri="{0D108BD9-81ED-4DB2-BD59-A6C34878D82A}">
                    <a16:rowId xmlns:a16="http://schemas.microsoft.com/office/drawing/2014/main" val="2725680714"/>
                  </a:ext>
                </a:extLst>
              </a:tr>
              <a:tr h="1470513">
                <a:tc>
                  <a:txBody>
                    <a:bodyPr/>
                    <a:lstStyle/>
                    <a:p>
                      <a:pPr marL="285750" indent="-285750" algn="l">
                        <a:buFont typeface="Arial" panose="020B0604020202020204" pitchFamily="34" charset="0"/>
                        <a:buChar char="•"/>
                      </a:pPr>
                      <a:r>
                        <a:rPr lang="nl-BE" dirty="0"/>
                        <a:t>Automatisch recht: leefloon, IGO, IVT/IT, ZBO, THAB, Zorgtoeslag kinderen</a:t>
                      </a:r>
                    </a:p>
                    <a:p>
                      <a:pPr marL="285750" indent="-285750" algn="l">
                        <a:buFont typeface="Arial" panose="020B0604020202020204" pitchFamily="34" charset="0"/>
                        <a:buChar char="•"/>
                      </a:pPr>
                      <a:r>
                        <a:rPr lang="nl-BE" dirty="0"/>
                        <a:t>Op basis van inkomen </a:t>
                      </a:r>
                      <a:r>
                        <a:rPr lang="nl-BE" strike="noStrike" dirty="0"/>
                        <a:t>(bruto belastbaar inkomen </a:t>
                      </a:r>
                      <a:r>
                        <a:rPr lang="nl-BE" sz="1800" b="0" i="0" strike="noStrike" kern="1200" dirty="0">
                          <a:solidFill>
                            <a:schemeClr val="tx1"/>
                          </a:solidFill>
                          <a:effectLst/>
                          <a:latin typeface="+mn-lt"/>
                          <a:ea typeface="+mn-ea"/>
                          <a:cs typeface="+mn-cs"/>
                        </a:rPr>
                        <a:t>max. 25 630,67 euro , verhoogd met 4.744,94 euro per bijkomend gezinslid)</a:t>
                      </a:r>
                    </a:p>
                    <a:p>
                      <a:pPr marL="285750" indent="-285750" algn="l">
                        <a:buFont typeface="Arial" panose="020B0604020202020204" pitchFamily="34" charset="0"/>
                        <a:buChar char="•"/>
                      </a:pPr>
                      <a:r>
                        <a:rPr lang="nl-BE" sz="1800" b="0" i="0" strike="noStrike" kern="1200" dirty="0">
                          <a:solidFill>
                            <a:schemeClr val="tx1"/>
                          </a:solidFill>
                          <a:effectLst/>
                          <a:latin typeface="+mn-lt"/>
                          <a:ea typeface="+mn-ea"/>
                          <a:cs typeface="+mn-cs"/>
                        </a:rPr>
                        <a:t>Op basis van actueel inkomen voor gepensioneerden of personen met invaliditeitsuitkering, …:  </a:t>
                      </a:r>
                      <a:r>
                        <a:rPr lang="nl-BE" sz="1800" b="0" i="0" kern="1200" dirty="0">
                          <a:solidFill>
                            <a:schemeClr val="tx1"/>
                          </a:solidFill>
                          <a:effectLst/>
                          <a:latin typeface="+mn-lt"/>
                          <a:ea typeface="+mn-ea"/>
                          <a:cs typeface="+mn-cs"/>
                        </a:rPr>
                        <a:t>27.011,00​</a:t>
                      </a:r>
                      <a:r>
                        <a:rPr lang="nl-BE" sz="1800" b="0" i="0" strike="noStrike" kern="1200" dirty="0">
                          <a:solidFill>
                            <a:schemeClr val="tx1"/>
                          </a:solidFill>
                          <a:effectLst/>
                          <a:latin typeface="+mn-lt"/>
                          <a:ea typeface="+mn-ea"/>
                          <a:cs typeface="+mn-cs"/>
                        </a:rPr>
                        <a:t> euro per jaar, verhoogd met 5 000,48 euro per bijkomend gezinslid</a:t>
                      </a:r>
                      <a:endParaRPr lang="nl-BE" strike="noStrike" dirty="0"/>
                    </a:p>
                  </a:txBody>
                  <a:tcPr/>
                </a:tc>
                <a:extLst>
                  <a:ext uri="{0D108BD9-81ED-4DB2-BD59-A6C34878D82A}">
                    <a16:rowId xmlns:a16="http://schemas.microsoft.com/office/drawing/2014/main" val="3670839049"/>
                  </a:ext>
                </a:extLst>
              </a:tr>
              <a:tr h="457930">
                <a:tc>
                  <a:txBody>
                    <a:bodyPr/>
                    <a:lstStyle/>
                    <a:p>
                      <a:pPr algn="ctr"/>
                      <a:r>
                        <a:rPr lang="nl-BE" b="1" dirty="0"/>
                        <a:t>Voordeel </a:t>
                      </a:r>
                    </a:p>
                  </a:txBody>
                  <a:tcPr/>
                </a:tc>
                <a:extLst>
                  <a:ext uri="{0D108BD9-81ED-4DB2-BD59-A6C34878D82A}">
                    <a16:rowId xmlns:a16="http://schemas.microsoft.com/office/drawing/2014/main" val="1420476434"/>
                  </a:ext>
                </a:extLst>
              </a:tr>
              <a:tr h="931680">
                <a:tc>
                  <a:txBody>
                    <a:bodyPr/>
                    <a:lstStyle/>
                    <a:p>
                      <a:pPr marL="285750" indent="-285750" algn="l">
                        <a:buFont typeface="Arial" panose="020B0604020202020204" pitchFamily="34" charset="0"/>
                        <a:buChar char="•"/>
                      </a:pPr>
                      <a:r>
                        <a:rPr lang="nl-BE"/>
                        <a:t>Minder betalen voor gezondheidszorg </a:t>
                      </a:r>
                    </a:p>
                    <a:p>
                      <a:pPr marL="285750" indent="-285750" algn="l">
                        <a:buFont typeface="Arial" panose="020B0604020202020204" pitchFamily="34" charset="0"/>
                        <a:buChar char="•"/>
                      </a:pPr>
                      <a:r>
                        <a:rPr lang="nl-BE"/>
                        <a:t>Andere financiële voordelen (o.a. openbaar vervoer, provinciale gezinsbelasting, sociale maximumfactuur, …)</a:t>
                      </a:r>
                    </a:p>
                  </a:txBody>
                  <a:tcPr/>
                </a:tc>
                <a:extLst>
                  <a:ext uri="{0D108BD9-81ED-4DB2-BD59-A6C34878D82A}">
                    <a16:rowId xmlns:a16="http://schemas.microsoft.com/office/drawing/2014/main" val="1966929235"/>
                  </a:ext>
                </a:extLst>
              </a:tr>
              <a:tr h="417183">
                <a:tc>
                  <a:txBody>
                    <a:bodyPr/>
                    <a:lstStyle/>
                    <a:p>
                      <a:pPr marL="0" indent="0" algn="ctr">
                        <a:buFontTx/>
                        <a:buNone/>
                      </a:pPr>
                      <a:r>
                        <a:rPr lang="nl-BE" b="1"/>
                        <a:t>Hoe aanvragen?</a:t>
                      </a:r>
                    </a:p>
                  </a:txBody>
                  <a:tcPr/>
                </a:tc>
                <a:extLst>
                  <a:ext uri="{0D108BD9-81ED-4DB2-BD59-A6C34878D82A}">
                    <a16:rowId xmlns:a16="http://schemas.microsoft.com/office/drawing/2014/main" val="4188159706"/>
                  </a:ext>
                </a:extLst>
              </a:tr>
              <a:tr h="539966">
                <a:tc>
                  <a:txBody>
                    <a:bodyPr/>
                    <a:lstStyle/>
                    <a:p>
                      <a:pPr algn="l"/>
                      <a:r>
                        <a:rPr lang="nl-BE" dirty="0"/>
                        <a:t>Automatisch  / proactief aanbod van CM of via afspraak CM-kantoor  </a:t>
                      </a:r>
                    </a:p>
                  </a:txBody>
                  <a:tcPr/>
                </a:tc>
                <a:extLst>
                  <a:ext uri="{0D108BD9-81ED-4DB2-BD59-A6C34878D82A}">
                    <a16:rowId xmlns:a16="http://schemas.microsoft.com/office/drawing/2014/main" val="131387610"/>
                  </a:ext>
                </a:extLst>
              </a:tr>
            </a:tbl>
          </a:graphicData>
        </a:graphic>
      </p:graphicFrame>
      <p:sp>
        <p:nvSpPr>
          <p:cNvPr id="4" name="Tijdelijke aanduiding voor voettekst 1">
            <a:extLst>
              <a:ext uri="{FF2B5EF4-FFF2-40B4-BE49-F238E27FC236}">
                <a16:creationId xmlns:a16="http://schemas.microsoft.com/office/drawing/2014/main" id="{F4BA6AC6-E64C-3497-07C8-B5901FF98035}"/>
              </a:ext>
            </a:extLst>
          </p:cNvPr>
          <p:cNvSpPr txBox="1">
            <a:spLocks/>
          </p:cNvSpPr>
          <p:nvPr/>
        </p:nvSpPr>
        <p:spPr>
          <a:xfrm>
            <a:off x="937541" y="6492875"/>
            <a:ext cx="9648825" cy="365125"/>
          </a:xfrm>
        </p:spPr>
        <p:txBody>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z="1100"/>
              <a:t>©CM Vlaanderen. De verspreiding van dit materiaal zonder toestemming van CM Vlaanderen is niet toegestaan.</a:t>
            </a:r>
            <a:endParaRPr lang="nl-BE" sz="1100" dirty="0"/>
          </a:p>
        </p:txBody>
      </p:sp>
    </p:spTree>
    <p:extLst>
      <p:ext uri="{BB962C8B-B14F-4D97-AF65-F5344CB8AC3E}">
        <p14:creationId xmlns:p14="http://schemas.microsoft.com/office/powerpoint/2010/main" val="1599857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1066D7-2200-4D11-A6D9-BD1BC95CC890}"/>
              </a:ext>
            </a:extLst>
          </p:cNvPr>
          <p:cNvSpPr>
            <a:spLocks noGrp="1"/>
          </p:cNvSpPr>
          <p:nvPr>
            <p:ph type="title"/>
          </p:nvPr>
        </p:nvSpPr>
        <p:spPr/>
        <p:txBody>
          <a:bodyPr/>
          <a:lstStyle/>
          <a:p>
            <a:r>
              <a:rPr lang="nl-BE" dirty="0"/>
              <a:t>Bij hoge medische kosten … &amp; beperkt inkomen</a:t>
            </a:r>
          </a:p>
        </p:txBody>
      </p:sp>
      <p:graphicFrame>
        <p:nvGraphicFramePr>
          <p:cNvPr id="6" name="Tabel 7">
            <a:extLst>
              <a:ext uri="{FF2B5EF4-FFF2-40B4-BE49-F238E27FC236}">
                <a16:creationId xmlns:a16="http://schemas.microsoft.com/office/drawing/2014/main" id="{0A9E3200-E358-4576-8374-23F3EBBA4174}"/>
              </a:ext>
            </a:extLst>
          </p:cNvPr>
          <p:cNvGraphicFramePr>
            <a:graphicFrameLocks noGrp="1"/>
          </p:cNvGraphicFramePr>
          <p:nvPr>
            <p:extLst>
              <p:ext uri="{D42A27DB-BD31-4B8C-83A1-F6EECF244321}">
                <p14:modId xmlns:p14="http://schemas.microsoft.com/office/powerpoint/2010/main" val="3656689600"/>
              </p:ext>
            </p:extLst>
          </p:nvPr>
        </p:nvGraphicFramePr>
        <p:xfrm>
          <a:off x="734890" y="1272074"/>
          <a:ext cx="10130590" cy="4484233"/>
        </p:xfrm>
        <a:graphic>
          <a:graphicData uri="http://schemas.openxmlformats.org/drawingml/2006/table">
            <a:tbl>
              <a:tblPr firstRow="1" bandRow="1">
                <a:tableStyleId>{BC89EF96-8CEA-46FF-86C4-4CE0E7609802}</a:tableStyleId>
              </a:tblPr>
              <a:tblGrid>
                <a:gridCol w="10130590">
                  <a:extLst>
                    <a:ext uri="{9D8B030D-6E8A-4147-A177-3AD203B41FA5}">
                      <a16:colId xmlns:a16="http://schemas.microsoft.com/office/drawing/2014/main" val="447607995"/>
                    </a:ext>
                  </a:extLst>
                </a:gridCol>
              </a:tblGrid>
              <a:tr h="445816">
                <a:tc>
                  <a:txBody>
                    <a:bodyPr/>
                    <a:lstStyle/>
                    <a:p>
                      <a:pPr algn="ctr"/>
                      <a:r>
                        <a:rPr lang="nl-BE" sz="2400" dirty="0"/>
                        <a:t>DERDE BETALER  </a:t>
                      </a:r>
                    </a:p>
                  </a:txBody>
                  <a:tcPr/>
                </a:tc>
                <a:extLst>
                  <a:ext uri="{0D108BD9-81ED-4DB2-BD59-A6C34878D82A}">
                    <a16:rowId xmlns:a16="http://schemas.microsoft.com/office/drawing/2014/main" val="3948418506"/>
                  </a:ext>
                </a:extLst>
              </a:tr>
              <a:tr h="325023">
                <a:tc>
                  <a:txBody>
                    <a:bodyPr/>
                    <a:lstStyle/>
                    <a:p>
                      <a:pPr algn="ctr"/>
                      <a:r>
                        <a:rPr lang="nl-BE" sz="1600" b="1"/>
                        <a:t>Wat?</a:t>
                      </a:r>
                    </a:p>
                  </a:txBody>
                  <a:tcPr/>
                </a:tc>
                <a:extLst>
                  <a:ext uri="{0D108BD9-81ED-4DB2-BD59-A6C34878D82A}">
                    <a16:rowId xmlns:a16="http://schemas.microsoft.com/office/drawing/2014/main" val="2725680714"/>
                  </a:ext>
                </a:extLst>
              </a:tr>
              <a:tr h="843899">
                <a:tc>
                  <a:txBody>
                    <a:bodyPr/>
                    <a:lstStyle/>
                    <a:p>
                      <a:pPr algn="l"/>
                      <a:r>
                        <a:rPr lang="nl-BE" sz="1800" b="0" i="0" kern="1200" dirty="0">
                          <a:solidFill>
                            <a:schemeClr val="tx1"/>
                          </a:solidFill>
                          <a:effectLst/>
                          <a:latin typeface="+mn-lt"/>
                          <a:ea typeface="+mn-ea"/>
                          <a:cs typeface="+mn-cs"/>
                        </a:rPr>
                        <a:t>Betaalt alleen je remgeld aan je zorgverlener (huisarts, tandarts, specialist). Dat is het deel van de kosten dat niet door het ziekenfonds wordt terugbetaald. </a:t>
                      </a:r>
                      <a:endParaRPr lang="nl-BE" sz="1600" dirty="0"/>
                    </a:p>
                  </a:txBody>
                  <a:tcPr/>
                </a:tc>
                <a:extLst>
                  <a:ext uri="{0D108BD9-81ED-4DB2-BD59-A6C34878D82A}">
                    <a16:rowId xmlns:a16="http://schemas.microsoft.com/office/drawing/2014/main" val="3670839049"/>
                  </a:ext>
                </a:extLst>
              </a:tr>
              <a:tr h="325023">
                <a:tc>
                  <a:txBody>
                    <a:bodyPr/>
                    <a:lstStyle/>
                    <a:p>
                      <a:pPr algn="ctr"/>
                      <a:r>
                        <a:rPr lang="nl-BE" sz="1600" b="1" dirty="0"/>
                        <a:t>Wie? </a:t>
                      </a:r>
                    </a:p>
                  </a:txBody>
                  <a:tcPr/>
                </a:tc>
                <a:extLst>
                  <a:ext uri="{0D108BD9-81ED-4DB2-BD59-A6C34878D82A}">
                    <a16:rowId xmlns:a16="http://schemas.microsoft.com/office/drawing/2014/main" val="4090656591"/>
                  </a:ext>
                </a:extLst>
              </a:tr>
              <a:tr h="380783">
                <a:tc>
                  <a:txBody>
                    <a:bodyPr/>
                    <a:lstStyle/>
                    <a:p>
                      <a:pPr algn="l"/>
                      <a:r>
                        <a:rPr lang="nl-BE" sz="1600" dirty="0"/>
                        <a:t>Voor iedereen mogelijk, maar verplicht voor wie recht heeft op verhoogde tegemoetkoming </a:t>
                      </a:r>
                    </a:p>
                    <a:p>
                      <a:pPr algn="l"/>
                      <a:endParaRPr lang="nl-BE" sz="1600" dirty="0"/>
                    </a:p>
                  </a:txBody>
                  <a:tcPr/>
                </a:tc>
                <a:extLst>
                  <a:ext uri="{0D108BD9-81ED-4DB2-BD59-A6C34878D82A}">
                    <a16:rowId xmlns:a16="http://schemas.microsoft.com/office/drawing/2014/main" val="667471412"/>
                  </a:ext>
                </a:extLst>
              </a:tr>
              <a:tr h="325023">
                <a:tc>
                  <a:txBody>
                    <a:bodyPr/>
                    <a:lstStyle/>
                    <a:p>
                      <a:pPr algn="ctr"/>
                      <a:r>
                        <a:rPr lang="nl-BE" sz="1600" b="1" dirty="0"/>
                        <a:t>Tussenkomst  </a:t>
                      </a:r>
                    </a:p>
                  </a:txBody>
                  <a:tcPr/>
                </a:tc>
                <a:extLst>
                  <a:ext uri="{0D108BD9-81ED-4DB2-BD59-A6C34878D82A}">
                    <a16:rowId xmlns:a16="http://schemas.microsoft.com/office/drawing/2014/main" val="1420476434"/>
                  </a:ext>
                </a:extLst>
              </a:tr>
              <a:tr h="561404">
                <a:tc>
                  <a:txBody>
                    <a:bodyPr/>
                    <a:lstStyle/>
                    <a:p>
                      <a:pPr algn="l"/>
                      <a:r>
                        <a:rPr lang="nl-BE" sz="1600" dirty="0"/>
                        <a:t>Consultaties huisarts  / bepaalde tandzorgen bij kankerpatiënten/ stomamateriaal,…  </a:t>
                      </a:r>
                    </a:p>
                  </a:txBody>
                  <a:tcPr/>
                </a:tc>
                <a:extLst>
                  <a:ext uri="{0D108BD9-81ED-4DB2-BD59-A6C34878D82A}">
                    <a16:rowId xmlns:a16="http://schemas.microsoft.com/office/drawing/2014/main" val="1966929235"/>
                  </a:ext>
                </a:extLst>
              </a:tr>
              <a:tr h="518385">
                <a:tc>
                  <a:txBody>
                    <a:bodyPr/>
                    <a:lstStyle/>
                    <a:p>
                      <a:pPr algn="ctr"/>
                      <a:r>
                        <a:rPr lang="nl-BE" sz="1600" b="1"/>
                        <a:t>Hoe aanvragen?</a:t>
                      </a:r>
                    </a:p>
                  </a:txBody>
                  <a:tcPr/>
                </a:tc>
                <a:extLst>
                  <a:ext uri="{0D108BD9-81ED-4DB2-BD59-A6C34878D82A}">
                    <a16:rowId xmlns:a16="http://schemas.microsoft.com/office/drawing/2014/main" val="4188159706"/>
                  </a:ext>
                </a:extLst>
              </a:tr>
              <a:tr h="518385">
                <a:tc>
                  <a:txBody>
                    <a:bodyPr/>
                    <a:lstStyle/>
                    <a:p>
                      <a:pPr algn="l"/>
                      <a:r>
                        <a:rPr lang="nl-BE" sz="1600" dirty="0"/>
                        <a:t>Via huisarts  </a:t>
                      </a:r>
                    </a:p>
                  </a:txBody>
                  <a:tcPr/>
                </a:tc>
                <a:extLst>
                  <a:ext uri="{0D108BD9-81ED-4DB2-BD59-A6C34878D82A}">
                    <a16:rowId xmlns:a16="http://schemas.microsoft.com/office/drawing/2014/main" val="131387610"/>
                  </a:ext>
                </a:extLst>
              </a:tr>
            </a:tbl>
          </a:graphicData>
        </a:graphic>
      </p:graphicFrame>
      <p:sp>
        <p:nvSpPr>
          <p:cNvPr id="4" name="Tijdelijke aanduiding voor voettekst 1">
            <a:extLst>
              <a:ext uri="{FF2B5EF4-FFF2-40B4-BE49-F238E27FC236}">
                <a16:creationId xmlns:a16="http://schemas.microsoft.com/office/drawing/2014/main" id="{5E6069C3-A3EE-944E-54E0-2D0AC2F933B9}"/>
              </a:ext>
            </a:extLst>
          </p:cNvPr>
          <p:cNvSpPr txBox="1">
            <a:spLocks/>
          </p:cNvSpPr>
          <p:nvPr/>
        </p:nvSpPr>
        <p:spPr>
          <a:xfrm>
            <a:off x="3629320" y="6538490"/>
            <a:ext cx="9648825" cy="365125"/>
          </a:xfrm>
        </p:spPr>
        <p:txBody>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z="1100"/>
              <a:t>©CM Vlaanderen. De verspreiding van dit materiaal zonder toestemming van CM Vlaanderen is niet toegestaan.</a:t>
            </a:r>
            <a:endParaRPr lang="nl-BE" sz="1100" dirty="0"/>
          </a:p>
        </p:txBody>
      </p:sp>
    </p:spTree>
    <p:extLst>
      <p:ext uri="{BB962C8B-B14F-4D97-AF65-F5344CB8AC3E}">
        <p14:creationId xmlns:p14="http://schemas.microsoft.com/office/powerpoint/2010/main" val="17130880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1066D7-2200-4D11-A6D9-BD1BC95CC890}"/>
              </a:ext>
            </a:extLst>
          </p:cNvPr>
          <p:cNvSpPr>
            <a:spLocks noGrp="1"/>
          </p:cNvSpPr>
          <p:nvPr>
            <p:ph type="title"/>
          </p:nvPr>
        </p:nvSpPr>
        <p:spPr/>
        <p:txBody>
          <a:bodyPr/>
          <a:lstStyle/>
          <a:p>
            <a:r>
              <a:rPr lang="nl-BE" dirty="0"/>
              <a:t>Bij hoge medische kosten … &amp; beperkt inkomen</a:t>
            </a:r>
          </a:p>
        </p:txBody>
      </p:sp>
      <p:graphicFrame>
        <p:nvGraphicFramePr>
          <p:cNvPr id="6" name="Tabel 7">
            <a:extLst>
              <a:ext uri="{FF2B5EF4-FFF2-40B4-BE49-F238E27FC236}">
                <a16:creationId xmlns:a16="http://schemas.microsoft.com/office/drawing/2014/main" id="{0A9E3200-E358-4576-8374-23F3EBBA4174}"/>
              </a:ext>
            </a:extLst>
          </p:cNvPr>
          <p:cNvGraphicFramePr>
            <a:graphicFrameLocks noGrp="1"/>
          </p:cNvGraphicFramePr>
          <p:nvPr>
            <p:extLst>
              <p:ext uri="{D42A27DB-BD31-4B8C-83A1-F6EECF244321}">
                <p14:modId xmlns:p14="http://schemas.microsoft.com/office/powerpoint/2010/main" val="2870987548"/>
              </p:ext>
            </p:extLst>
          </p:nvPr>
        </p:nvGraphicFramePr>
        <p:xfrm>
          <a:off x="886133" y="1345075"/>
          <a:ext cx="10130590" cy="4789440"/>
        </p:xfrm>
        <a:graphic>
          <a:graphicData uri="http://schemas.openxmlformats.org/drawingml/2006/table">
            <a:tbl>
              <a:tblPr firstRow="1" bandRow="1">
                <a:tableStyleId>{BC89EF96-8CEA-46FF-86C4-4CE0E7609802}</a:tableStyleId>
              </a:tblPr>
              <a:tblGrid>
                <a:gridCol w="10130590">
                  <a:extLst>
                    <a:ext uri="{9D8B030D-6E8A-4147-A177-3AD203B41FA5}">
                      <a16:colId xmlns:a16="http://schemas.microsoft.com/office/drawing/2014/main" val="447607995"/>
                    </a:ext>
                  </a:extLst>
                </a:gridCol>
              </a:tblGrid>
              <a:tr h="537264">
                <a:tc>
                  <a:txBody>
                    <a:bodyPr/>
                    <a:lstStyle/>
                    <a:p>
                      <a:pPr algn="ctr"/>
                      <a:r>
                        <a:rPr lang="nl-BE" sz="2400"/>
                        <a:t>Statuut chronische aandoening  </a:t>
                      </a:r>
                    </a:p>
                  </a:txBody>
                  <a:tcPr/>
                </a:tc>
                <a:extLst>
                  <a:ext uri="{0D108BD9-81ED-4DB2-BD59-A6C34878D82A}">
                    <a16:rowId xmlns:a16="http://schemas.microsoft.com/office/drawing/2014/main" val="3948418506"/>
                  </a:ext>
                </a:extLst>
              </a:tr>
              <a:tr h="537264">
                <a:tc>
                  <a:txBody>
                    <a:bodyPr/>
                    <a:lstStyle/>
                    <a:p>
                      <a:pPr algn="ctr"/>
                      <a:r>
                        <a:rPr lang="nl-BE" b="1"/>
                        <a:t>Wie? </a:t>
                      </a:r>
                    </a:p>
                  </a:txBody>
                  <a:tcPr/>
                </a:tc>
                <a:extLst>
                  <a:ext uri="{0D108BD9-81ED-4DB2-BD59-A6C34878D82A}">
                    <a16:rowId xmlns:a16="http://schemas.microsoft.com/office/drawing/2014/main" val="2725680714"/>
                  </a:ext>
                </a:extLst>
              </a:tr>
              <a:tr h="1408388">
                <a:tc>
                  <a:txBody>
                    <a:bodyPr/>
                    <a:lstStyle/>
                    <a:p>
                      <a:pPr marL="285750" indent="-285750" algn="l">
                        <a:buFont typeface="Arial" panose="020B0604020202020204" pitchFamily="34" charset="0"/>
                        <a:buChar char="•"/>
                      </a:pPr>
                      <a:r>
                        <a:rPr lang="nl-BE" dirty="0"/>
                        <a:t>Hoge medische kosten: de ziektekosten zijn acht opeenvolgende kwartalen (2 kalenderjaren) minstens 365,18 euro per kwartaal (zowel de tegemoetkoming vanuit de verplichte ziekteverzekering als het persoonlijk aandeel tellen mee); </a:t>
                      </a:r>
                    </a:p>
                    <a:p>
                      <a:pPr marL="285750" indent="-285750" algn="l">
                        <a:buFont typeface="Arial" panose="020B0604020202020204" pitchFamily="34" charset="0"/>
                        <a:buChar char="•"/>
                      </a:pPr>
                      <a:r>
                        <a:rPr lang="nl-BE" dirty="0"/>
                        <a:t>Of patiënt heeft een zeldzame ziekte en hoge ziektekosten; </a:t>
                      </a:r>
                    </a:p>
                    <a:p>
                      <a:pPr marL="285750" indent="-285750" algn="l">
                        <a:buFont typeface="Arial" panose="020B0604020202020204" pitchFamily="34" charset="0"/>
                        <a:buChar char="•"/>
                      </a:pPr>
                      <a:r>
                        <a:rPr lang="nl-BE" dirty="0"/>
                        <a:t>Of patiënt ontvangt het zorgforfait.</a:t>
                      </a:r>
                    </a:p>
                  </a:txBody>
                  <a:tcPr/>
                </a:tc>
                <a:extLst>
                  <a:ext uri="{0D108BD9-81ED-4DB2-BD59-A6C34878D82A}">
                    <a16:rowId xmlns:a16="http://schemas.microsoft.com/office/drawing/2014/main" val="3670839049"/>
                  </a:ext>
                </a:extLst>
              </a:tr>
              <a:tr h="537264">
                <a:tc>
                  <a:txBody>
                    <a:bodyPr/>
                    <a:lstStyle/>
                    <a:p>
                      <a:pPr algn="ctr"/>
                      <a:r>
                        <a:rPr lang="nl-BE" b="1"/>
                        <a:t>Voordelen </a:t>
                      </a:r>
                    </a:p>
                  </a:txBody>
                  <a:tcPr/>
                </a:tc>
                <a:extLst>
                  <a:ext uri="{0D108BD9-81ED-4DB2-BD59-A6C34878D82A}">
                    <a16:rowId xmlns:a16="http://schemas.microsoft.com/office/drawing/2014/main" val="1420476434"/>
                  </a:ext>
                </a:extLst>
              </a:tr>
              <a:tr h="616170">
                <a:tc>
                  <a:txBody>
                    <a:bodyPr/>
                    <a:lstStyle/>
                    <a:p>
                      <a:pPr algn="l"/>
                      <a:r>
                        <a:rPr lang="nl-BE" dirty="0"/>
                        <a:t>Verlaging plafond maximumfactuur van 112,62 euro   </a:t>
                      </a:r>
                    </a:p>
                    <a:p>
                      <a:pPr algn="l"/>
                      <a:r>
                        <a:rPr lang="nl-BE" dirty="0"/>
                        <a:t>Toepassing </a:t>
                      </a:r>
                      <a:r>
                        <a:rPr lang="nl-BE" dirty="0" err="1"/>
                        <a:t>derdebetalersregling</a:t>
                      </a:r>
                      <a:r>
                        <a:rPr lang="nl-BE" dirty="0"/>
                        <a:t>  </a:t>
                      </a:r>
                    </a:p>
                  </a:txBody>
                  <a:tcPr/>
                </a:tc>
                <a:extLst>
                  <a:ext uri="{0D108BD9-81ED-4DB2-BD59-A6C34878D82A}">
                    <a16:rowId xmlns:a16="http://schemas.microsoft.com/office/drawing/2014/main" val="1966929235"/>
                  </a:ext>
                </a:extLst>
              </a:tr>
              <a:tr h="537264">
                <a:tc>
                  <a:txBody>
                    <a:bodyPr/>
                    <a:lstStyle/>
                    <a:p>
                      <a:pPr algn="ctr"/>
                      <a:r>
                        <a:rPr lang="nl-BE" b="1"/>
                        <a:t>Hoe aanvragen?  </a:t>
                      </a:r>
                    </a:p>
                  </a:txBody>
                  <a:tcPr/>
                </a:tc>
                <a:extLst>
                  <a:ext uri="{0D108BD9-81ED-4DB2-BD59-A6C34878D82A}">
                    <a16:rowId xmlns:a16="http://schemas.microsoft.com/office/drawing/2014/main" val="4188159706"/>
                  </a:ext>
                </a:extLst>
              </a:tr>
              <a:tr h="537264">
                <a:tc>
                  <a:txBody>
                    <a:bodyPr/>
                    <a:lstStyle/>
                    <a:p>
                      <a:pPr algn="l"/>
                      <a:r>
                        <a:rPr lang="nl-BE" dirty="0"/>
                        <a:t>Automatisch  </a:t>
                      </a:r>
                    </a:p>
                  </a:txBody>
                  <a:tcPr/>
                </a:tc>
                <a:extLst>
                  <a:ext uri="{0D108BD9-81ED-4DB2-BD59-A6C34878D82A}">
                    <a16:rowId xmlns:a16="http://schemas.microsoft.com/office/drawing/2014/main" val="131387610"/>
                  </a:ext>
                </a:extLst>
              </a:tr>
            </a:tbl>
          </a:graphicData>
        </a:graphic>
      </p:graphicFrame>
      <p:sp>
        <p:nvSpPr>
          <p:cNvPr id="4" name="Tijdelijke aanduiding voor voettekst 1">
            <a:extLst>
              <a:ext uri="{FF2B5EF4-FFF2-40B4-BE49-F238E27FC236}">
                <a16:creationId xmlns:a16="http://schemas.microsoft.com/office/drawing/2014/main" id="{80D0A15F-E310-706F-D164-D42104E93833}"/>
              </a:ext>
            </a:extLst>
          </p:cNvPr>
          <p:cNvSpPr txBox="1">
            <a:spLocks/>
          </p:cNvSpPr>
          <p:nvPr/>
        </p:nvSpPr>
        <p:spPr>
          <a:xfrm>
            <a:off x="1271587" y="6459739"/>
            <a:ext cx="9648825" cy="365125"/>
          </a:xfrm>
        </p:spPr>
        <p:txBody>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z="1100"/>
              <a:t>©CM Vlaanderen. De verspreiding van dit materiaal zonder toestemming van CM Vlaanderen is niet toegestaan.</a:t>
            </a:r>
            <a:endParaRPr lang="nl-BE" sz="1100" dirty="0"/>
          </a:p>
        </p:txBody>
      </p:sp>
    </p:spTree>
    <p:extLst>
      <p:ext uri="{BB962C8B-B14F-4D97-AF65-F5344CB8AC3E}">
        <p14:creationId xmlns:p14="http://schemas.microsoft.com/office/powerpoint/2010/main" val="42248839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1066D7-2200-4D11-A6D9-BD1BC95CC890}"/>
              </a:ext>
            </a:extLst>
          </p:cNvPr>
          <p:cNvSpPr>
            <a:spLocks noGrp="1"/>
          </p:cNvSpPr>
          <p:nvPr>
            <p:ph type="title"/>
          </p:nvPr>
        </p:nvSpPr>
        <p:spPr/>
        <p:txBody>
          <a:bodyPr/>
          <a:lstStyle/>
          <a:p>
            <a:r>
              <a:rPr lang="nl-BE" dirty="0"/>
              <a:t>Bij hoge medische kosten … &amp; beperkt inkomen</a:t>
            </a:r>
          </a:p>
        </p:txBody>
      </p:sp>
      <p:graphicFrame>
        <p:nvGraphicFramePr>
          <p:cNvPr id="6" name="Tabel 7">
            <a:extLst>
              <a:ext uri="{FF2B5EF4-FFF2-40B4-BE49-F238E27FC236}">
                <a16:creationId xmlns:a16="http://schemas.microsoft.com/office/drawing/2014/main" id="{0A9E3200-E358-4576-8374-23F3EBBA4174}"/>
              </a:ext>
            </a:extLst>
          </p:cNvPr>
          <p:cNvGraphicFramePr>
            <a:graphicFrameLocks noGrp="1"/>
          </p:cNvGraphicFramePr>
          <p:nvPr>
            <p:extLst>
              <p:ext uri="{D42A27DB-BD31-4B8C-83A1-F6EECF244321}">
                <p14:modId xmlns:p14="http://schemas.microsoft.com/office/powerpoint/2010/main" val="2998980780"/>
              </p:ext>
            </p:extLst>
          </p:nvPr>
        </p:nvGraphicFramePr>
        <p:xfrm>
          <a:off x="587846" y="1253486"/>
          <a:ext cx="10130590" cy="3906784"/>
        </p:xfrm>
        <a:graphic>
          <a:graphicData uri="http://schemas.openxmlformats.org/drawingml/2006/table">
            <a:tbl>
              <a:tblPr firstRow="1" bandRow="1">
                <a:tableStyleId>{BC89EF96-8CEA-46FF-86C4-4CE0E7609802}</a:tableStyleId>
              </a:tblPr>
              <a:tblGrid>
                <a:gridCol w="10130590">
                  <a:extLst>
                    <a:ext uri="{9D8B030D-6E8A-4147-A177-3AD203B41FA5}">
                      <a16:colId xmlns:a16="http://schemas.microsoft.com/office/drawing/2014/main" val="447607995"/>
                    </a:ext>
                  </a:extLst>
                </a:gridCol>
              </a:tblGrid>
              <a:tr h="558112">
                <a:tc>
                  <a:txBody>
                    <a:bodyPr/>
                    <a:lstStyle/>
                    <a:p>
                      <a:pPr algn="ctr"/>
                      <a:r>
                        <a:rPr lang="nl-BE" sz="2400" dirty="0"/>
                        <a:t>Forfait Chronisch zieken  ok</a:t>
                      </a:r>
                    </a:p>
                  </a:txBody>
                  <a:tcPr/>
                </a:tc>
                <a:extLst>
                  <a:ext uri="{0D108BD9-81ED-4DB2-BD59-A6C34878D82A}">
                    <a16:rowId xmlns:a16="http://schemas.microsoft.com/office/drawing/2014/main" val="3948418506"/>
                  </a:ext>
                </a:extLst>
              </a:tr>
              <a:tr h="558112">
                <a:tc>
                  <a:txBody>
                    <a:bodyPr/>
                    <a:lstStyle/>
                    <a:p>
                      <a:pPr algn="ctr"/>
                      <a:r>
                        <a:rPr lang="nl-BE" b="1" dirty="0"/>
                        <a:t>Voorwaarden </a:t>
                      </a:r>
                    </a:p>
                  </a:txBody>
                  <a:tcPr/>
                </a:tc>
                <a:extLst>
                  <a:ext uri="{0D108BD9-81ED-4DB2-BD59-A6C34878D82A}">
                    <a16:rowId xmlns:a16="http://schemas.microsoft.com/office/drawing/2014/main" val="1420476434"/>
                  </a:ext>
                </a:extLst>
              </a:tr>
              <a:tr h="558112">
                <a:tc>
                  <a:txBody>
                    <a:bodyPr/>
                    <a:lstStyle/>
                    <a:p>
                      <a:pPr algn="l"/>
                      <a:r>
                        <a:rPr lang="nl-BE"/>
                        <a:t>Zorgbehoevende situatie EN hoge uitgaven voor gezondheidszorg </a:t>
                      </a:r>
                    </a:p>
                  </a:txBody>
                  <a:tcPr/>
                </a:tc>
                <a:extLst>
                  <a:ext uri="{0D108BD9-81ED-4DB2-BD59-A6C34878D82A}">
                    <a16:rowId xmlns:a16="http://schemas.microsoft.com/office/drawing/2014/main" val="1966929235"/>
                  </a:ext>
                </a:extLst>
              </a:tr>
              <a:tr h="558112">
                <a:tc>
                  <a:txBody>
                    <a:bodyPr/>
                    <a:lstStyle/>
                    <a:p>
                      <a:pPr algn="ctr"/>
                      <a:r>
                        <a:rPr lang="nl-BE" b="1" dirty="0"/>
                        <a:t>Voordeel </a:t>
                      </a:r>
                    </a:p>
                  </a:txBody>
                  <a:tcPr/>
                </a:tc>
                <a:extLst>
                  <a:ext uri="{0D108BD9-81ED-4DB2-BD59-A6C34878D82A}">
                    <a16:rowId xmlns:a16="http://schemas.microsoft.com/office/drawing/2014/main" val="4188159706"/>
                  </a:ext>
                </a:extLst>
              </a:tr>
              <a:tr h="558112">
                <a:tc>
                  <a:txBody>
                    <a:bodyPr/>
                    <a:lstStyle/>
                    <a:p>
                      <a:pPr algn="ctr"/>
                      <a:r>
                        <a:rPr lang="nl-BE" dirty="0"/>
                        <a:t>Jaarlijks forfait (371,55 euro, 557,36 euro of 743,12 euro, afhankelijk van afhankelijkheidssituatie)  </a:t>
                      </a:r>
                    </a:p>
                  </a:txBody>
                  <a:tcPr/>
                </a:tc>
                <a:extLst>
                  <a:ext uri="{0D108BD9-81ED-4DB2-BD59-A6C34878D82A}">
                    <a16:rowId xmlns:a16="http://schemas.microsoft.com/office/drawing/2014/main" val="131387610"/>
                  </a:ext>
                </a:extLst>
              </a:tr>
              <a:tr h="558112">
                <a:tc>
                  <a:txBody>
                    <a:bodyPr/>
                    <a:lstStyle/>
                    <a:p>
                      <a:pPr algn="ctr"/>
                      <a:r>
                        <a:rPr lang="nl-BE" b="1" dirty="0"/>
                        <a:t>Hoe aanvragen? </a:t>
                      </a:r>
                    </a:p>
                  </a:txBody>
                  <a:tcPr/>
                </a:tc>
                <a:extLst>
                  <a:ext uri="{0D108BD9-81ED-4DB2-BD59-A6C34878D82A}">
                    <a16:rowId xmlns:a16="http://schemas.microsoft.com/office/drawing/2014/main" val="3050006446"/>
                  </a:ext>
                </a:extLst>
              </a:tr>
              <a:tr h="558112">
                <a:tc>
                  <a:txBody>
                    <a:bodyPr/>
                    <a:lstStyle/>
                    <a:p>
                      <a:pPr algn="l"/>
                      <a:r>
                        <a:rPr lang="nl-BE" dirty="0"/>
                        <a:t>Automatische toekenning  </a:t>
                      </a:r>
                    </a:p>
                  </a:txBody>
                  <a:tcPr/>
                </a:tc>
                <a:extLst>
                  <a:ext uri="{0D108BD9-81ED-4DB2-BD59-A6C34878D82A}">
                    <a16:rowId xmlns:a16="http://schemas.microsoft.com/office/drawing/2014/main" val="1945333684"/>
                  </a:ext>
                </a:extLst>
              </a:tr>
            </a:tbl>
          </a:graphicData>
        </a:graphic>
      </p:graphicFrame>
      <p:sp>
        <p:nvSpPr>
          <p:cNvPr id="4" name="Tijdelijke aanduiding voor voettekst 1">
            <a:extLst>
              <a:ext uri="{FF2B5EF4-FFF2-40B4-BE49-F238E27FC236}">
                <a16:creationId xmlns:a16="http://schemas.microsoft.com/office/drawing/2014/main" id="{C7987672-D574-BAD7-FEDB-D651AAAD5EFB}"/>
              </a:ext>
            </a:extLst>
          </p:cNvPr>
          <p:cNvSpPr txBox="1">
            <a:spLocks/>
          </p:cNvSpPr>
          <p:nvPr/>
        </p:nvSpPr>
        <p:spPr>
          <a:xfrm>
            <a:off x="669303" y="6401247"/>
            <a:ext cx="9648825" cy="365125"/>
          </a:xfrm>
        </p:spPr>
        <p:txBody>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z="1100" dirty="0"/>
              <a:t>©CM Vlaanderen. De verspreiding van dit materiaal zonder toestemming van CM Vlaanderen is niet toegestaan.</a:t>
            </a:r>
          </a:p>
        </p:txBody>
      </p:sp>
    </p:spTree>
    <p:extLst>
      <p:ext uri="{BB962C8B-B14F-4D97-AF65-F5344CB8AC3E}">
        <p14:creationId xmlns:p14="http://schemas.microsoft.com/office/powerpoint/2010/main" val="881135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afbeelding 7" descr="Persoon in een rolstoel die lippenstift op doet">
            <a:extLst>
              <a:ext uri="{FF2B5EF4-FFF2-40B4-BE49-F238E27FC236}">
                <a16:creationId xmlns:a16="http://schemas.microsoft.com/office/drawing/2014/main" id="{AF8F80A1-9493-254D-72AA-45F7E15A7DBD}"/>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val="0"/>
              </a:ext>
            </a:extLst>
          </a:blip>
          <a:srcRect/>
          <a:stretch/>
        </p:blipFill>
        <p:spPr/>
      </p:pic>
      <p:sp>
        <p:nvSpPr>
          <p:cNvPr id="3" name="Tijdelijke aanduiding voor tekst 2">
            <a:extLst>
              <a:ext uri="{FF2B5EF4-FFF2-40B4-BE49-F238E27FC236}">
                <a16:creationId xmlns:a16="http://schemas.microsoft.com/office/drawing/2014/main" id="{5E16E588-59B1-CB2B-79B5-BC03A3F4FADF}"/>
              </a:ext>
            </a:extLst>
          </p:cNvPr>
          <p:cNvSpPr>
            <a:spLocks noGrp="1"/>
          </p:cNvSpPr>
          <p:nvPr>
            <p:ph type="body" sz="quarter" idx="20"/>
          </p:nvPr>
        </p:nvSpPr>
        <p:spPr/>
        <p:txBody>
          <a:bodyPr/>
          <a:lstStyle/>
          <a:p>
            <a:pPr marL="645750" lvl="1" indent="-285750"/>
            <a:r>
              <a:rPr lang="nl-BE" dirty="0" err="1"/>
              <a:t>Inkomensvervangende</a:t>
            </a:r>
            <a:r>
              <a:rPr lang="nl-BE" dirty="0"/>
              <a:t> tegemoetkoming </a:t>
            </a:r>
          </a:p>
          <a:p>
            <a:pPr marL="645750" lvl="1" indent="-285750"/>
            <a:r>
              <a:rPr lang="nl-BE" dirty="0"/>
              <a:t>Integratietegemoetkoming </a:t>
            </a:r>
          </a:p>
          <a:p>
            <a:pPr marL="645750" lvl="1" indent="-285750"/>
            <a:r>
              <a:rPr lang="nl-BE" dirty="0"/>
              <a:t>Zorgbudget voor ouderen met een zorgnood</a:t>
            </a:r>
          </a:p>
          <a:p>
            <a:pPr marL="645750" lvl="1" indent="-285750"/>
            <a:r>
              <a:rPr lang="nl-BE" dirty="0"/>
              <a:t>Zorgbudget voor zwaar zorgbehoevenden  </a:t>
            </a:r>
          </a:p>
          <a:p>
            <a:pPr marL="645750" lvl="1" indent="-285750"/>
            <a:r>
              <a:rPr lang="nl-BE" dirty="0"/>
              <a:t>Afgeleide rechten </a:t>
            </a:r>
          </a:p>
        </p:txBody>
      </p:sp>
      <p:sp>
        <p:nvSpPr>
          <p:cNvPr id="4" name="Tijdelijke aanduiding voor tekst 3">
            <a:extLst>
              <a:ext uri="{FF2B5EF4-FFF2-40B4-BE49-F238E27FC236}">
                <a16:creationId xmlns:a16="http://schemas.microsoft.com/office/drawing/2014/main" id="{9488CD2E-3143-5558-E44C-754B8390D472}"/>
              </a:ext>
            </a:extLst>
          </p:cNvPr>
          <p:cNvSpPr>
            <a:spLocks noGrp="1"/>
          </p:cNvSpPr>
          <p:nvPr>
            <p:ph type="body" sz="quarter" idx="10"/>
          </p:nvPr>
        </p:nvSpPr>
        <p:spPr/>
        <p:txBody>
          <a:bodyPr>
            <a:normAutofit lnSpcReduction="10000"/>
          </a:bodyPr>
          <a:lstStyle/>
          <a:p>
            <a:r>
              <a:rPr lang="nl-BE" dirty="0"/>
              <a:t>Bij erkende handicap / zwaar zorgbehoevendheid </a:t>
            </a:r>
          </a:p>
        </p:txBody>
      </p:sp>
      <p:sp>
        <p:nvSpPr>
          <p:cNvPr id="5" name="Tijdelijke aanduiding voor afbeelding 4">
            <a:extLst>
              <a:ext uri="{FF2B5EF4-FFF2-40B4-BE49-F238E27FC236}">
                <a16:creationId xmlns:a16="http://schemas.microsoft.com/office/drawing/2014/main" id="{0EEB89B0-BBEC-70F7-F998-274303E4D9A2}"/>
              </a:ext>
            </a:extLst>
          </p:cNvPr>
          <p:cNvSpPr>
            <a:spLocks noGrp="1"/>
          </p:cNvSpPr>
          <p:nvPr>
            <p:ph type="pic" sz="quarter" idx="14"/>
          </p:nvPr>
        </p:nvSpPr>
        <p:spPr/>
        <p:txBody>
          <a:bodyPr/>
          <a:lstStyle/>
          <a:p>
            <a:endParaRPr lang="nl-BE"/>
          </a:p>
        </p:txBody>
      </p:sp>
      <p:sp>
        <p:nvSpPr>
          <p:cNvPr id="6" name="Tijdelijke aanduiding voor afbeelding 5">
            <a:extLst>
              <a:ext uri="{FF2B5EF4-FFF2-40B4-BE49-F238E27FC236}">
                <a16:creationId xmlns:a16="http://schemas.microsoft.com/office/drawing/2014/main" id="{C9EB7FA1-A7A2-3534-8F19-4DF0D61037E7}"/>
              </a:ext>
            </a:extLst>
          </p:cNvPr>
          <p:cNvSpPr>
            <a:spLocks noGrp="1"/>
          </p:cNvSpPr>
          <p:nvPr>
            <p:ph type="pic" sz="quarter" idx="19"/>
          </p:nvPr>
        </p:nvSpPr>
        <p:spPr/>
        <p:txBody>
          <a:bodyPr>
            <a:normAutofit fontScale="25000" lnSpcReduction="20000"/>
          </a:bodyPr>
          <a:lstStyle/>
          <a:p>
            <a:endParaRPr lang="nl-BE"/>
          </a:p>
        </p:txBody>
      </p:sp>
    </p:spTree>
    <p:extLst>
      <p:ext uri="{BB962C8B-B14F-4D97-AF65-F5344CB8AC3E}">
        <p14:creationId xmlns:p14="http://schemas.microsoft.com/office/powerpoint/2010/main" val="279416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1066D7-2200-4D11-A6D9-BD1BC95CC890}"/>
              </a:ext>
            </a:extLst>
          </p:cNvPr>
          <p:cNvSpPr>
            <a:spLocks noGrp="1"/>
          </p:cNvSpPr>
          <p:nvPr>
            <p:ph type="title"/>
          </p:nvPr>
        </p:nvSpPr>
        <p:spPr/>
        <p:txBody>
          <a:bodyPr/>
          <a:lstStyle/>
          <a:p>
            <a:r>
              <a:rPr lang="nl-BE" dirty="0"/>
              <a:t>Bij hoge medische kosten … &amp; beperkt inkomen</a:t>
            </a:r>
          </a:p>
        </p:txBody>
      </p:sp>
      <p:graphicFrame>
        <p:nvGraphicFramePr>
          <p:cNvPr id="6" name="Tabel 7">
            <a:extLst>
              <a:ext uri="{FF2B5EF4-FFF2-40B4-BE49-F238E27FC236}">
                <a16:creationId xmlns:a16="http://schemas.microsoft.com/office/drawing/2014/main" id="{0A9E3200-E358-4576-8374-23F3EBBA4174}"/>
              </a:ext>
            </a:extLst>
          </p:cNvPr>
          <p:cNvGraphicFramePr>
            <a:graphicFrameLocks noGrp="1"/>
          </p:cNvGraphicFramePr>
          <p:nvPr>
            <p:extLst>
              <p:ext uri="{D42A27DB-BD31-4B8C-83A1-F6EECF244321}">
                <p14:modId xmlns:p14="http://schemas.microsoft.com/office/powerpoint/2010/main" val="1701211657"/>
              </p:ext>
            </p:extLst>
          </p:nvPr>
        </p:nvGraphicFramePr>
        <p:xfrm>
          <a:off x="734890" y="1272074"/>
          <a:ext cx="10130590" cy="4982095"/>
        </p:xfrm>
        <a:graphic>
          <a:graphicData uri="http://schemas.openxmlformats.org/drawingml/2006/table">
            <a:tbl>
              <a:tblPr firstRow="1" bandRow="1">
                <a:tableStyleId>{BC89EF96-8CEA-46FF-86C4-4CE0E7609802}</a:tableStyleId>
              </a:tblPr>
              <a:tblGrid>
                <a:gridCol w="10130590">
                  <a:extLst>
                    <a:ext uri="{9D8B030D-6E8A-4147-A177-3AD203B41FA5}">
                      <a16:colId xmlns:a16="http://schemas.microsoft.com/office/drawing/2014/main" val="447607995"/>
                    </a:ext>
                  </a:extLst>
                </a:gridCol>
              </a:tblGrid>
              <a:tr h="445816">
                <a:tc>
                  <a:txBody>
                    <a:bodyPr/>
                    <a:lstStyle/>
                    <a:p>
                      <a:pPr algn="ctr"/>
                      <a:r>
                        <a:rPr lang="nl-BE" sz="2400" dirty="0"/>
                        <a:t>Tegemoetkoming voor personen met een handicap  </a:t>
                      </a:r>
                    </a:p>
                  </a:txBody>
                  <a:tcPr/>
                </a:tc>
                <a:extLst>
                  <a:ext uri="{0D108BD9-81ED-4DB2-BD59-A6C34878D82A}">
                    <a16:rowId xmlns:a16="http://schemas.microsoft.com/office/drawing/2014/main" val="3948418506"/>
                  </a:ext>
                </a:extLst>
              </a:tr>
              <a:tr h="325023">
                <a:tc>
                  <a:txBody>
                    <a:bodyPr/>
                    <a:lstStyle/>
                    <a:p>
                      <a:pPr algn="ctr"/>
                      <a:r>
                        <a:rPr lang="nl-BE" sz="1600" b="1"/>
                        <a:t>Wat?</a:t>
                      </a:r>
                    </a:p>
                  </a:txBody>
                  <a:tcPr/>
                </a:tc>
                <a:extLst>
                  <a:ext uri="{0D108BD9-81ED-4DB2-BD59-A6C34878D82A}">
                    <a16:rowId xmlns:a16="http://schemas.microsoft.com/office/drawing/2014/main" val="2725680714"/>
                  </a:ext>
                </a:extLst>
              </a:tr>
              <a:tr h="1506925">
                <a:tc>
                  <a:txBody>
                    <a:bodyPr/>
                    <a:lstStyle/>
                    <a:p>
                      <a:pPr marL="285750" indent="-285750" algn="l">
                        <a:buFont typeface="Arial" panose="020B0604020202020204" pitchFamily="34" charset="0"/>
                        <a:buChar char="•"/>
                      </a:pPr>
                      <a:r>
                        <a:rPr lang="nl-BE" sz="1600" dirty="0"/>
                        <a:t>Jonger dan  65  jaar </a:t>
                      </a:r>
                    </a:p>
                    <a:p>
                      <a:pPr marL="742950" lvl="1" indent="-285750" algn="l">
                        <a:buFont typeface="Arial" panose="020B0604020202020204" pitchFamily="34" charset="0"/>
                        <a:buChar char="•"/>
                      </a:pPr>
                      <a:r>
                        <a:rPr lang="nl-BE" sz="1600" dirty="0" err="1"/>
                        <a:t>Inkomensvervangende</a:t>
                      </a:r>
                      <a:r>
                        <a:rPr lang="nl-BE" sz="1600" dirty="0"/>
                        <a:t> tegemoetkoming  &amp; Integratie tegemoetkoming  </a:t>
                      </a:r>
                    </a:p>
                    <a:p>
                      <a:pPr marL="285750" lvl="0" indent="-285750" algn="l">
                        <a:buFont typeface="Arial" panose="020B0604020202020204" pitchFamily="34" charset="0"/>
                        <a:buChar char="•"/>
                      </a:pPr>
                      <a:r>
                        <a:rPr lang="nl-BE" sz="1600" dirty="0"/>
                        <a:t>Ouder dan  65 jaar </a:t>
                      </a:r>
                    </a:p>
                    <a:p>
                      <a:pPr marL="742950" lvl="1" indent="-285750" algn="l">
                        <a:buFont typeface="Arial" panose="020B0604020202020204" pitchFamily="34" charset="0"/>
                        <a:buChar char="•"/>
                      </a:pPr>
                      <a:r>
                        <a:rPr lang="nl-BE" sz="1600" dirty="0"/>
                        <a:t>Zorgbudget voor ouderen met een zorgnood  </a:t>
                      </a:r>
                    </a:p>
                  </a:txBody>
                  <a:tcPr/>
                </a:tc>
                <a:extLst>
                  <a:ext uri="{0D108BD9-81ED-4DB2-BD59-A6C34878D82A}">
                    <a16:rowId xmlns:a16="http://schemas.microsoft.com/office/drawing/2014/main" val="3670839049"/>
                  </a:ext>
                </a:extLst>
              </a:tr>
              <a:tr h="325023">
                <a:tc>
                  <a:txBody>
                    <a:bodyPr/>
                    <a:lstStyle/>
                    <a:p>
                      <a:pPr algn="ctr"/>
                      <a:r>
                        <a:rPr lang="nl-BE" sz="1600" b="1" dirty="0"/>
                        <a:t>Voorwaarden  </a:t>
                      </a:r>
                    </a:p>
                  </a:txBody>
                  <a:tcPr/>
                </a:tc>
                <a:extLst>
                  <a:ext uri="{0D108BD9-81ED-4DB2-BD59-A6C34878D82A}">
                    <a16:rowId xmlns:a16="http://schemas.microsoft.com/office/drawing/2014/main" val="4090656591"/>
                  </a:ext>
                </a:extLst>
              </a:tr>
              <a:tr h="380783">
                <a:tc>
                  <a:txBody>
                    <a:bodyPr/>
                    <a:lstStyle/>
                    <a:p>
                      <a:pPr marL="285750" indent="-285750" algn="l">
                        <a:buFont typeface="Arial" panose="020B0604020202020204" pitchFamily="34" charset="0"/>
                        <a:buChar char="•"/>
                      </a:pPr>
                      <a:r>
                        <a:rPr lang="nl-BE" sz="1600" dirty="0"/>
                        <a:t>Zorgafhankelijk zijn </a:t>
                      </a:r>
                    </a:p>
                    <a:p>
                      <a:pPr marL="742950" lvl="1" indent="-285750" algn="l">
                        <a:buFont typeface="Arial" panose="020B0604020202020204" pitchFamily="34" charset="0"/>
                        <a:buChar char="•"/>
                      </a:pPr>
                      <a:r>
                        <a:rPr lang="nl-BE" sz="1600" dirty="0"/>
                        <a:t>5 medische categorieën:  7-8ptn / 9-11 </a:t>
                      </a:r>
                      <a:r>
                        <a:rPr lang="nl-BE" sz="1600" dirty="0" err="1"/>
                        <a:t>ptn</a:t>
                      </a:r>
                      <a:r>
                        <a:rPr lang="nl-BE" sz="1600" dirty="0"/>
                        <a:t> /12-14 </a:t>
                      </a:r>
                      <a:r>
                        <a:rPr lang="nl-BE" sz="1600" dirty="0" err="1"/>
                        <a:t>ptn</a:t>
                      </a:r>
                      <a:r>
                        <a:rPr lang="nl-BE" sz="1600" dirty="0"/>
                        <a:t>/ 15-16 </a:t>
                      </a:r>
                      <a:r>
                        <a:rPr lang="nl-BE" sz="1600" dirty="0" err="1"/>
                        <a:t>ptn</a:t>
                      </a:r>
                      <a:r>
                        <a:rPr lang="nl-BE" sz="1600" dirty="0"/>
                        <a:t> / 17-18ptn </a:t>
                      </a:r>
                    </a:p>
                    <a:p>
                      <a:pPr marL="285750" indent="-285750" algn="l">
                        <a:buFont typeface="Arial" panose="020B0604020202020204" pitchFamily="34" charset="0"/>
                        <a:buChar char="•"/>
                      </a:pPr>
                      <a:r>
                        <a:rPr lang="nl-BE" sz="1600" dirty="0"/>
                        <a:t>Afhankelijk van inkomen  </a:t>
                      </a:r>
                    </a:p>
                    <a:p>
                      <a:pPr marL="742950" lvl="1" indent="-285750" algn="l">
                        <a:buFont typeface="Arial" panose="020B0604020202020204" pitchFamily="34" charset="0"/>
                        <a:buChar char="•"/>
                      </a:pPr>
                      <a:r>
                        <a:rPr lang="nl-BE" sz="1600" dirty="0"/>
                        <a:t>Zorgbudget ouderen : ook rekening houden met verkoop/schenkingen , spaargelden  </a:t>
                      </a:r>
                    </a:p>
                    <a:p>
                      <a:pPr marL="285750" indent="-285750" algn="l">
                        <a:buFont typeface="Arial" panose="020B0604020202020204" pitchFamily="34" charset="0"/>
                        <a:buChar char="•"/>
                      </a:pPr>
                      <a:endParaRPr lang="nl-BE" sz="1600" dirty="0"/>
                    </a:p>
                  </a:txBody>
                  <a:tcPr/>
                </a:tc>
                <a:extLst>
                  <a:ext uri="{0D108BD9-81ED-4DB2-BD59-A6C34878D82A}">
                    <a16:rowId xmlns:a16="http://schemas.microsoft.com/office/drawing/2014/main" val="667471412"/>
                  </a:ext>
                </a:extLst>
              </a:tr>
              <a:tr h="518385">
                <a:tc>
                  <a:txBody>
                    <a:bodyPr/>
                    <a:lstStyle/>
                    <a:p>
                      <a:pPr algn="ctr"/>
                      <a:r>
                        <a:rPr lang="nl-BE" sz="1600" b="1" dirty="0"/>
                        <a:t>Hoe aanvragen?</a:t>
                      </a:r>
                    </a:p>
                  </a:txBody>
                  <a:tcPr/>
                </a:tc>
                <a:extLst>
                  <a:ext uri="{0D108BD9-81ED-4DB2-BD59-A6C34878D82A}">
                    <a16:rowId xmlns:a16="http://schemas.microsoft.com/office/drawing/2014/main" val="4188159706"/>
                  </a:ext>
                </a:extLst>
              </a:tr>
              <a:tr h="518385">
                <a:tc>
                  <a:txBody>
                    <a:bodyPr/>
                    <a:lstStyle/>
                    <a:p>
                      <a:pPr algn="l"/>
                      <a:r>
                        <a:rPr lang="nl-BE" sz="1600" dirty="0"/>
                        <a:t>DGHAN : </a:t>
                      </a:r>
                      <a:r>
                        <a:rPr lang="nl-BE" sz="1600" dirty="0" err="1"/>
                        <a:t>MyHandicap</a:t>
                      </a:r>
                      <a:r>
                        <a:rPr lang="nl-BE" sz="1600" dirty="0"/>
                        <a:t>   of  </a:t>
                      </a:r>
                      <a:r>
                        <a:rPr lang="nl-BE" sz="1600" dirty="0" err="1"/>
                        <a:t>Zorgkas</a:t>
                      </a:r>
                      <a:r>
                        <a:rPr lang="nl-BE" sz="1600" dirty="0"/>
                        <a:t> (VSB)  </a:t>
                      </a:r>
                    </a:p>
                  </a:txBody>
                  <a:tcPr/>
                </a:tc>
                <a:extLst>
                  <a:ext uri="{0D108BD9-81ED-4DB2-BD59-A6C34878D82A}">
                    <a16:rowId xmlns:a16="http://schemas.microsoft.com/office/drawing/2014/main" val="131387610"/>
                  </a:ext>
                </a:extLst>
              </a:tr>
            </a:tbl>
          </a:graphicData>
        </a:graphic>
      </p:graphicFrame>
      <p:sp>
        <p:nvSpPr>
          <p:cNvPr id="4" name="Tijdelijke aanduiding voor voettekst 1">
            <a:extLst>
              <a:ext uri="{FF2B5EF4-FFF2-40B4-BE49-F238E27FC236}">
                <a16:creationId xmlns:a16="http://schemas.microsoft.com/office/drawing/2014/main" id="{5E6069C3-A3EE-944E-54E0-2D0AC2F933B9}"/>
              </a:ext>
            </a:extLst>
          </p:cNvPr>
          <p:cNvSpPr txBox="1">
            <a:spLocks/>
          </p:cNvSpPr>
          <p:nvPr/>
        </p:nvSpPr>
        <p:spPr>
          <a:xfrm>
            <a:off x="3629320" y="6538490"/>
            <a:ext cx="9648825" cy="365125"/>
          </a:xfrm>
        </p:spPr>
        <p:txBody>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z="1100"/>
              <a:t>©CM Vlaanderen. De verspreiding van dit materiaal zonder toestemming van CM Vlaanderen is niet toegestaan.</a:t>
            </a:r>
            <a:endParaRPr lang="nl-BE" sz="1100" dirty="0"/>
          </a:p>
        </p:txBody>
      </p:sp>
    </p:spTree>
    <p:extLst>
      <p:ext uri="{BB962C8B-B14F-4D97-AF65-F5344CB8AC3E}">
        <p14:creationId xmlns:p14="http://schemas.microsoft.com/office/powerpoint/2010/main" val="1484219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6CF2C31-E3BF-1D67-42F3-892F3226AB8B}"/>
              </a:ext>
            </a:extLst>
          </p:cNvPr>
          <p:cNvSpPr>
            <a:spLocks noGrp="1"/>
          </p:cNvSpPr>
          <p:nvPr>
            <p:ph type="title"/>
          </p:nvPr>
        </p:nvSpPr>
        <p:spPr/>
        <p:txBody>
          <a:bodyPr/>
          <a:lstStyle/>
          <a:p>
            <a:r>
              <a:rPr lang="nl-BE" dirty="0"/>
              <a:t>Bij hoge medische kosten … &amp; beperkt inkomen</a:t>
            </a:r>
          </a:p>
        </p:txBody>
      </p:sp>
      <p:graphicFrame>
        <p:nvGraphicFramePr>
          <p:cNvPr id="4" name="Diagram 3">
            <a:extLst>
              <a:ext uri="{FF2B5EF4-FFF2-40B4-BE49-F238E27FC236}">
                <a16:creationId xmlns:a16="http://schemas.microsoft.com/office/drawing/2014/main" id="{C44E577F-93BA-539D-CB2C-E6D66F7D3F26}"/>
              </a:ext>
            </a:extLst>
          </p:cNvPr>
          <p:cNvGraphicFramePr/>
          <p:nvPr>
            <p:extLst>
              <p:ext uri="{D42A27DB-BD31-4B8C-83A1-F6EECF244321}">
                <p14:modId xmlns:p14="http://schemas.microsoft.com/office/powerpoint/2010/main" val="986185509"/>
              </p:ext>
            </p:extLst>
          </p:nvPr>
        </p:nvGraphicFramePr>
        <p:xfrm>
          <a:off x="571335" y="1206554"/>
          <a:ext cx="1059147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phic 4" descr="Uitroepteken met effen opvulling">
            <a:extLst>
              <a:ext uri="{FF2B5EF4-FFF2-40B4-BE49-F238E27FC236}">
                <a16:creationId xmlns:a16="http://schemas.microsoft.com/office/drawing/2014/main" id="{EFF99446-233E-25DC-9ED5-AF7F2E80DC1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823287">
            <a:off x="9300358" y="1842736"/>
            <a:ext cx="1877291" cy="1877291"/>
          </a:xfrm>
          <a:prstGeom prst="rect">
            <a:avLst/>
          </a:prstGeom>
        </p:spPr>
      </p:pic>
      <p:sp>
        <p:nvSpPr>
          <p:cNvPr id="6" name="Tekstvak 5">
            <a:extLst>
              <a:ext uri="{FF2B5EF4-FFF2-40B4-BE49-F238E27FC236}">
                <a16:creationId xmlns:a16="http://schemas.microsoft.com/office/drawing/2014/main" id="{E07ADAED-2CFD-F0FC-AC4E-ABAB4AB41B6E}"/>
              </a:ext>
            </a:extLst>
          </p:cNvPr>
          <p:cNvSpPr txBox="1"/>
          <p:nvPr/>
        </p:nvSpPr>
        <p:spPr>
          <a:xfrm>
            <a:off x="622022" y="6317760"/>
            <a:ext cx="9813450" cy="276999"/>
          </a:xfrm>
          <a:prstGeom prst="rect">
            <a:avLst/>
          </a:prstGeom>
          <a:noFill/>
        </p:spPr>
        <p:txBody>
          <a:bodyPr wrap="square">
            <a:spAutoFit/>
          </a:bodyPr>
          <a:lstStyle/>
          <a:p>
            <a:r>
              <a:rPr lang="nl-BE" sz="1200" b="0" i="0" u="none" strike="noStrike" dirty="0">
                <a:effectLst/>
                <a:latin typeface="Trebuchet MS" panose="020B0603020202020204" pitchFamily="34" charset="0"/>
              </a:rPr>
              <a:t>©CM Vlaanderen. De verspreiding van dit materiaal zonder toestemming van CM Vlaanderen is niet toegestaan</a:t>
            </a:r>
            <a:r>
              <a:rPr lang="nl-BE" sz="1200" b="0" i="0" dirty="0">
                <a:effectLst/>
                <a:latin typeface="Trebuchet MS" panose="020B0603020202020204" pitchFamily="34" charset="0"/>
              </a:rPr>
              <a:t>​</a:t>
            </a:r>
            <a:endParaRPr lang="nl-BE" sz="1200" dirty="0"/>
          </a:p>
        </p:txBody>
      </p:sp>
    </p:spTree>
    <p:extLst>
      <p:ext uri="{BB962C8B-B14F-4D97-AF65-F5344CB8AC3E}">
        <p14:creationId xmlns:p14="http://schemas.microsoft.com/office/powerpoint/2010/main" val="2502003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6CF2C31-E3BF-1D67-42F3-892F3226AB8B}"/>
              </a:ext>
            </a:extLst>
          </p:cNvPr>
          <p:cNvSpPr>
            <a:spLocks noGrp="1"/>
          </p:cNvSpPr>
          <p:nvPr>
            <p:ph type="title"/>
          </p:nvPr>
        </p:nvSpPr>
        <p:spPr/>
        <p:txBody>
          <a:bodyPr/>
          <a:lstStyle/>
          <a:p>
            <a:r>
              <a:rPr lang="nl-BE" dirty="0"/>
              <a:t>Bij hoge medische kosten … &amp; beperkt inkomen</a:t>
            </a:r>
          </a:p>
        </p:txBody>
      </p:sp>
      <p:graphicFrame>
        <p:nvGraphicFramePr>
          <p:cNvPr id="4" name="Diagram 3">
            <a:extLst>
              <a:ext uri="{FF2B5EF4-FFF2-40B4-BE49-F238E27FC236}">
                <a16:creationId xmlns:a16="http://schemas.microsoft.com/office/drawing/2014/main" id="{C44E577F-93BA-539D-CB2C-E6D66F7D3F26}"/>
              </a:ext>
            </a:extLst>
          </p:cNvPr>
          <p:cNvGraphicFramePr/>
          <p:nvPr>
            <p:extLst>
              <p:ext uri="{D42A27DB-BD31-4B8C-83A1-F6EECF244321}">
                <p14:modId xmlns:p14="http://schemas.microsoft.com/office/powerpoint/2010/main" val="420468799"/>
              </p:ext>
            </p:extLst>
          </p:nvPr>
        </p:nvGraphicFramePr>
        <p:xfrm>
          <a:off x="339306" y="1085112"/>
          <a:ext cx="1059147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phic 4" descr="Uitroepteken met effen opvulling">
            <a:extLst>
              <a:ext uri="{FF2B5EF4-FFF2-40B4-BE49-F238E27FC236}">
                <a16:creationId xmlns:a16="http://schemas.microsoft.com/office/drawing/2014/main" id="{EFF99446-233E-25DC-9ED5-AF7F2E80DC1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550177">
            <a:off x="4049889" y="4624798"/>
            <a:ext cx="1877291" cy="1877291"/>
          </a:xfrm>
          <a:prstGeom prst="rect">
            <a:avLst/>
          </a:prstGeom>
        </p:spPr>
      </p:pic>
      <p:sp>
        <p:nvSpPr>
          <p:cNvPr id="2" name="Rechthoek 1">
            <a:extLst>
              <a:ext uri="{FF2B5EF4-FFF2-40B4-BE49-F238E27FC236}">
                <a16:creationId xmlns:a16="http://schemas.microsoft.com/office/drawing/2014/main" id="{CC3BFD0C-2D2B-5C49-E71A-E04BA0F2E051}"/>
              </a:ext>
            </a:extLst>
          </p:cNvPr>
          <p:cNvSpPr/>
          <p:nvPr/>
        </p:nvSpPr>
        <p:spPr>
          <a:xfrm>
            <a:off x="571335" y="5174392"/>
            <a:ext cx="4307589" cy="954107"/>
          </a:xfrm>
          <a:prstGeom prst="rect">
            <a:avLst/>
          </a:prstGeom>
          <a:noFill/>
        </p:spPr>
        <p:txBody>
          <a:bodyPr wrap="none" lIns="91440" tIns="45720" rIns="91440" bIns="45720">
            <a:spAutoFit/>
          </a:bodyPr>
          <a:lstStyle/>
          <a:p>
            <a:pPr algn="ctr"/>
            <a:r>
              <a:rPr lang="nl-NL" sz="2800" dirty="0">
                <a:ln w="0"/>
                <a:solidFill>
                  <a:schemeClr val="accent1"/>
                </a:solidFill>
                <a:effectLst>
                  <a:outerShdw blurRad="38100" dist="25400" dir="5400000" algn="ctr" rotWithShape="0">
                    <a:srgbClr val="6E747A">
                      <a:alpha val="43000"/>
                    </a:srgbClr>
                  </a:outerShdw>
                </a:effectLst>
              </a:rPr>
              <a:t>Automatische en/of </a:t>
            </a:r>
          </a:p>
          <a:p>
            <a:pPr algn="ctr"/>
            <a:r>
              <a:rPr lang="nl-NL" sz="2800" dirty="0">
                <a:ln w="0"/>
                <a:solidFill>
                  <a:schemeClr val="accent1"/>
                </a:solidFill>
                <a:effectLst>
                  <a:outerShdw blurRad="38100" dist="25400" dir="5400000" algn="ctr" rotWithShape="0">
                    <a:srgbClr val="6E747A">
                      <a:alpha val="43000"/>
                    </a:srgbClr>
                  </a:outerShdw>
                </a:effectLst>
              </a:rPr>
              <a:t>bijkomende voorwaarden </a:t>
            </a:r>
            <a:endParaRPr lang="nl-NL" sz="2800" b="0" cap="none" spc="0" dirty="0">
              <a:ln w="0"/>
              <a:solidFill>
                <a:schemeClr val="accent1"/>
              </a:solidFill>
              <a:effectLst>
                <a:outerShdw blurRad="38100" dist="25400" dir="5400000" algn="ctr" rotWithShape="0">
                  <a:srgbClr val="6E747A">
                    <a:alpha val="43000"/>
                  </a:srgbClr>
                </a:outerShdw>
              </a:effectLst>
            </a:endParaRPr>
          </a:p>
        </p:txBody>
      </p:sp>
      <p:sp>
        <p:nvSpPr>
          <p:cNvPr id="6" name="Tekstvak 5">
            <a:extLst>
              <a:ext uri="{FF2B5EF4-FFF2-40B4-BE49-F238E27FC236}">
                <a16:creationId xmlns:a16="http://schemas.microsoft.com/office/drawing/2014/main" id="{5E7C1EEB-3280-D6E6-5CC7-7ED4E7A55BC8}"/>
              </a:ext>
            </a:extLst>
          </p:cNvPr>
          <p:cNvSpPr txBox="1"/>
          <p:nvPr/>
        </p:nvSpPr>
        <p:spPr>
          <a:xfrm>
            <a:off x="622022" y="6317760"/>
            <a:ext cx="9813450" cy="276999"/>
          </a:xfrm>
          <a:prstGeom prst="rect">
            <a:avLst/>
          </a:prstGeom>
          <a:noFill/>
        </p:spPr>
        <p:txBody>
          <a:bodyPr wrap="square">
            <a:spAutoFit/>
          </a:bodyPr>
          <a:lstStyle/>
          <a:p>
            <a:r>
              <a:rPr lang="nl-BE" sz="1200" b="0" i="0" u="none" strike="noStrike" dirty="0">
                <a:effectLst/>
                <a:latin typeface="Trebuchet MS" panose="020B0603020202020204" pitchFamily="34" charset="0"/>
              </a:rPr>
              <a:t>©CM Vlaanderen. De verspreiding van dit materiaal zonder toestemming van CM Vlaanderen is niet toegestaan</a:t>
            </a:r>
            <a:r>
              <a:rPr lang="nl-BE" sz="1200" b="0" i="0" dirty="0">
                <a:effectLst/>
                <a:latin typeface="Trebuchet MS" panose="020B0603020202020204" pitchFamily="34" charset="0"/>
              </a:rPr>
              <a:t>​</a:t>
            </a:r>
            <a:endParaRPr lang="nl-BE" sz="1200" dirty="0"/>
          </a:p>
        </p:txBody>
      </p:sp>
    </p:spTree>
    <p:extLst>
      <p:ext uri="{BB962C8B-B14F-4D97-AF65-F5344CB8AC3E}">
        <p14:creationId xmlns:p14="http://schemas.microsoft.com/office/powerpoint/2010/main" val="31700779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1066D7-2200-4D11-A6D9-BD1BC95CC890}"/>
              </a:ext>
            </a:extLst>
          </p:cNvPr>
          <p:cNvSpPr>
            <a:spLocks noGrp="1"/>
          </p:cNvSpPr>
          <p:nvPr>
            <p:ph type="title"/>
          </p:nvPr>
        </p:nvSpPr>
        <p:spPr/>
        <p:txBody>
          <a:bodyPr/>
          <a:lstStyle/>
          <a:p>
            <a:r>
              <a:rPr lang="nl-BE" dirty="0"/>
              <a:t>Bij hoge medische kosten … &amp; beperkt inkomen</a:t>
            </a:r>
          </a:p>
        </p:txBody>
      </p:sp>
      <p:graphicFrame>
        <p:nvGraphicFramePr>
          <p:cNvPr id="6" name="Tabel 7">
            <a:extLst>
              <a:ext uri="{FF2B5EF4-FFF2-40B4-BE49-F238E27FC236}">
                <a16:creationId xmlns:a16="http://schemas.microsoft.com/office/drawing/2014/main" id="{0A9E3200-E358-4576-8374-23F3EBBA4174}"/>
              </a:ext>
            </a:extLst>
          </p:cNvPr>
          <p:cNvGraphicFramePr>
            <a:graphicFrameLocks noGrp="1"/>
          </p:cNvGraphicFramePr>
          <p:nvPr>
            <p:extLst>
              <p:ext uri="{D42A27DB-BD31-4B8C-83A1-F6EECF244321}">
                <p14:modId xmlns:p14="http://schemas.microsoft.com/office/powerpoint/2010/main" val="730106713"/>
              </p:ext>
            </p:extLst>
          </p:nvPr>
        </p:nvGraphicFramePr>
        <p:xfrm>
          <a:off x="734890" y="1272074"/>
          <a:ext cx="10130590" cy="4976325"/>
        </p:xfrm>
        <a:graphic>
          <a:graphicData uri="http://schemas.openxmlformats.org/drawingml/2006/table">
            <a:tbl>
              <a:tblPr firstRow="1" bandRow="1">
                <a:tableStyleId>{BC89EF96-8CEA-46FF-86C4-4CE0E7609802}</a:tableStyleId>
              </a:tblPr>
              <a:tblGrid>
                <a:gridCol w="10130590">
                  <a:extLst>
                    <a:ext uri="{9D8B030D-6E8A-4147-A177-3AD203B41FA5}">
                      <a16:colId xmlns:a16="http://schemas.microsoft.com/office/drawing/2014/main" val="447607995"/>
                    </a:ext>
                  </a:extLst>
                </a:gridCol>
              </a:tblGrid>
              <a:tr h="497910">
                <a:tc>
                  <a:txBody>
                    <a:bodyPr/>
                    <a:lstStyle/>
                    <a:p>
                      <a:pPr algn="ctr"/>
                      <a:r>
                        <a:rPr lang="nl-BE" sz="2400" dirty="0"/>
                        <a:t>PARKEERKAART  </a:t>
                      </a:r>
                    </a:p>
                  </a:txBody>
                  <a:tcPr/>
                </a:tc>
                <a:extLst>
                  <a:ext uri="{0D108BD9-81ED-4DB2-BD59-A6C34878D82A}">
                    <a16:rowId xmlns:a16="http://schemas.microsoft.com/office/drawing/2014/main" val="3948418506"/>
                  </a:ext>
                </a:extLst>
              </a:tr>
              <a:tr h="365134">
                <a:tc>
                  <a:txBody>
                    <a:bodyPr/>
                    <a:lstStyle/>
                    <a:p>
                      <a:pPr algn="ctr"/>
                      <a:r>
                        <a:rPr lang="nl-BE" sz="1600" b="1" dirty="0"/>
                        <a:t>Wat?</a:t>
                      </a:r>
                    </a:p>
                  </a:txBody>
                  <a:tcPr/>
                </a:tc>
                <a:extLst>
                  <a:ext uri="{0D108BD9-81ED-4DB2-BD59-A6C34878D82A}">
                    <a16:rowId xmlns:a16="http://schemas.microsoft.com/office/drawing/2014/main" val="2725680714"/>
                  </a:ext>
                </a:extLst>
              </a:tr>
              <a:tr h="1191719">
                <a:tc>
                  <a:txBody>
                    <a:bodyPr/>
                    <a:lstStyle/>
                    <a:p>
                      <a:pPr marL="285750" indent="-285750" algn="l">
                        <a:buFont typeface="Arial" panose="020B0604020202020204" pitchFamily="34" charset="0"/>
                        <a:buChar char="•"/>
                      </a:pPr>
                      <a:r>
                        <a:rPr lang="nl-BE" sz="1800" b="0" i="0" kern="1200" dirty="0">
                          <a:solidFill>
                            <a:schemeClr val="tx1"/>
                          </a:solidFill>
                          <a:effectLst/>
                          <a:latin typeface="+mn-lt"/>
                          <a:ea typeface="+mn-ea"/>
                          <a:cs typeface="+mn-cs"/>
                        </a:rPr>
                        <a:t>het recht om te parkeren op voorbehouden plaatsen. </a:t>
                      </a:r>
                    </a:p>
                    <a:p>
                      <a:pPr marL="285750" indent="-285750" algn="l">
                        <a:buFont typeface="Arial" panose="020B0604020202020204" pitchFamily="34" charset="0"/>
                        <a:buChar char="•"/>
                      </a:pPr>
                      <a:r>
                        <a:rPr lang="nl-BE" sz="1800" b="0" i="0" kern="1200" dirty="0">
                          <a:solidFill>
                            <a:schemeClr val="tx1"/>
                          </a:solidFill>
                          <a:effectLst/>
                          <a:latin typeface="+mn-lt"/>
                          <a:ea typeface="+mn-ea"/>
                          <a:cs typeface="+mn-cs"/>
                        </a:rPr>
                        <a:t>gratis parkeren in (bepaalde) gemeenten</a:t>
                      </a:r>
                    </a:p>
                    <a:p>
                      <a:pPr marL="285750" indent="-285750" algn="l">
                        <a:buFont typeface="Arial" panose="020B0604020202020204" pitchFamily="34" charset="0"/>
                        <a:buChar char="•"/>
                      </a:pPr>
                      <a:r>
                        <a:rPr lang="nl-BE" sz="1800" b="0" i="0" kern="1200" dirty="0">
                          <a:solidFill>
                            <a:schemeClr val="tx1"/>
                          </a:solidFill>
                          <a:effectLst/>
                          <a:latin typeface="+mn-lt"/>
                          <a:ea typeface="+mn-ea"/>
                          <a:cs typeface="+mn-cs"/>
                        </a:rPr>
                        <a:t>zowel als chauffeur als passagier </a:t>
                      </a:r>
                    </a:p>
                    <a:p>
                      <a:pPr marL="285750" indent="-285750" algn="l">
                        <a:buFont typeface="Arial" panose="020B0604020202020204" pitchFamily="34" charset="0"/>
                        <a:buChar char="•"/>
                      </a:pPr>
                      <a:r>
                        <a:rPr lang="nl-BE" sz="1800" b="0" i="0" kern="1200" dirty="0">
                          <a:solidFill>
                            <a:schemeClr val="tx1"/>
                          </a:solidFill>
                          <a:effectLst/>
                          <a:latin typeface="+mn-lt"/>
                          <a:ea typeface="+mn-ea"/>
                          <a:cs typeface="+mn-cs"/>
                        </a:rPr>
                        <a:t>Tijdelijk of voor onbepaalde duur   </a:t>
                      </a:r>
                      <a:endParaRPr lang="nl-BE" sz="1600" dirty="0"/>
                    </a:p>
                  </a:txBody>
                  <a:tcPr/>
                </a:tc>
                <a:extLst>
                  <a:ext uri="{0D108BD9-81ED-4DB2-BD59-A6C34878D82A}">
                    <a16:rowId xmlns:a16="http://schemas.microsoft.com/office/drawing/2014/main" val="3670839049"/>
                  </a:ext>
                </a:extLst>
              </a:tr>
              <a:tr h="365134">
                <a:tc>
                  <a:txBody>
                    <a:bodyPr/>
                    <a:lstStyle/>
                    <a:p>
                      <a:pPr algn="ctr"/>
                      <a:r>
                        <a:rPr lang="nl-BE" sz="1600" b="1" dirty="0"/>
                        <a:t>Wie? </a:t>
                      </a:r>
                    </a:p>
                  </a:txBody>
                  <a:tcPr/>
                </a:tc>
                <a:extLst>
                  <a:ext uri="{0D108BD9-81ED-4DB2-BD59-A6C34878D82A}">
                    <a16:rowId xmlns:a16="http://schemas.microsoft.com/office/drawing/2014/main" val="4090656591"/>
                  </a:ext>
                </a:extLst>
              </a:tr>
              <a:tr h="1427342">
                <a:tc>
                  <a:txBody>
                    <a:bodyPr/>
                    <a:lstStyle/>
                    <a:p>
                      <a:pPr marL="285750" indent="-285750" algn="l">
                        <a:buFont typeface="Arial" panose="020B0604020202020204" pitchFamily="34" charset="0"/>
                        <a:buChar char="•"/>
                      </a:pPr>
                      <a:r>
                        <a:rPr lang="nl-BE" sz="1600" dirty="0"/>
                        <a:t>Minstens 12 punten (medisch –sociale schaal)  </a:t>
                      </a:r>
                    </a:p>
                    <a:p>
                      <a:pPr marL="285750" indent="-285750" algn="l">
                        <a:buFont typeface="Arial" panose="020B0604020202020204" pitchFamily="34" charset="0"/>
                        <a:buChar char="•"/>
                      </a:pPr>
                      <a:r>
                        <a:rPr lang="nl-BE" sz="1600" dirty="0"/>
                        <a:t>Of 2 punten op verplaatsing  </a:t>
                      </a:r>
                    </a:p>
                    <a:p>
                      <a:pPr marL="285750" indent="-285750" algn="l">
                        <a:buFont typeface="Arial" panose="020B0604020202020204" pitchFamily="34" charset="0"/>
                        <a:buChar char="•"/>
                      </a:pPr>
                      <a:r>
                        <a:rPr lang="nl-BE" sz="1600" dirty="0"/>
                        <a:t>Blijvende invaliditeit  50% onderste ledematen  </a:t>
                      </a:r>
                    </a:p>
                    <a:p>
                      <a:pPr marL="285750" indent="-285750" algn="l">
                        <a:buFont typeface="Arial" panose="020B0604020202020204" pitchFamily="34" charset="0"/>
                        <a:buChar char="•"/>
                      </a:pPr>
                      <a:r>
                        <a:rPr lang="nl-BE" sz="1600" dirty="0"/>
                        <a:t>Verlamming armen of amputatie beide armen  </a:t>
                      </a:r>
                    </a:p>
                    <a:p>
                      <a:pPr marL="285750" indent="-285750" algn="l">
                        <a:buFont typeface="Arial" panose="020B0604020202020204" pitchFamily="34" charset="0"/>
                        <a:buChar char="•"/>
                      </a:pPr>
                      <a:r>
                        <a:rPr lang="nl-BE" sz="1600" dirty="0"/>
                        <a:t>Tussenkomst mobiliteitshulpmiddel via VSB  (specifieke lijst  )  </a:t>
                      </a:r>
                    </a:p>
                  </a:txBody>
                  <a:tcPr/>
                </a:tc>
                <a:extLst>
                  <a:ext uri="{0D108BD9-81ED-4DB2-BD59-A6C34878D82A}">
                    <a16:rowId xmlns:a16="http://schemas.microsoft.com/office/drawing/2014/main" val="667471412"/>
                  </a:ext>
                </a:extLst>
              </a:tr>
              <a:tr h="564543">
                <a:tc>
                  <a:txBody>
                    <a:bodyPr/>
                    <a:lstStyle/>
                    <a:p>
                      <a:pPr algn="ctr"/>
                      <a:r>
                        <a:rPr lang="nl-BE" sz="1600" b="1" dirty="0"/>
                        <a:t>Hoe aanvragen?</a:t>
                      </a:r>
                    </a:p>
                  </a:txBody>
                  <a:tcPr/>
                </a:tc>
                <a:extLst>
                  <a:ext uri="{0D108BD9-81ED-4DB2-BD59-A6C34878D82A}">
                    <a16:rowId xmlns:a16="http://schemas.microsoft.com/office/drawing/2014/main" val="4188159706"/>
                  </a:ext>
                </a:extLst>
              </a:tr>
              <a:tr h="564543">
                <a:tc>
                  <a:txBody>
                    <a:bodyPr/>
                    <a:lstStyle/>
                    <a:p>
                      <a:pPr marL="285750" indent="-285750" algn="l">
                        <a:buFont typeface="Arial" panose="020B0604020202020204" pitchFamily="34" charset="0"/>
                        <a:buChar char="•"/>
                      </a:pPr>
                      <a:r>
                        <a:rPr lang="nl-BE" sz="1600" dirty="0"/>
                        <a:t>Online via </a:t>
                      </a:r>
                      <a:r>
                        <a:rPr lang="nl-BE" sz="1600" dirty="0" err="1"/>
                        <a:t>MyHandicap</a:t>
                      </a:r>
                      <a:r>
                        <a:rPr lang="nl-BE" sz="1600" dirty="0"/>
                        <a:t>  </a:t>
                      </a:r>
                    </a:p>
                  </a:txBody>
                  <a:tcPr/>
                </a:tc>
                <a:extLst>
                  <a:ext uri="{0D108BD9-81ED-4DB2-BD59-A6C34878D82A}">
                    <a16:rowId xmlns:a16="http://schemas.microsoft.com/office/drawing/2014/main" val="131387610"/>
                  </a:ext>
                </a:extLst>
              </a:tr>
            </a:tbl>
          </a:graphicData>
        </a:graphic>
      </p:graphicFrame>
      <p:sp>
        <p:nvSpPr>
          <p:cNvPr id="4" name="Tijdelijke aanduiding voor voettekst 1">
            <a:extLst>
              <a:ext uri="{FF2B5EF4-FFF2-40B4-BE49-F238E27FC236}">
                <a16:creationId xmlns:a16="http://schemas.microsoft.com/office/drawing/2014/main" id="{5E6069C3-A3EE-944E-54E0-2D0AC2F933B9}"/>
              </a:ext>
            </a:extLst>
          </p:cNvPr>
          <p:cNvSpPr txBox="1">
            <a:spLocks/>
          </p:cNvSpPr>
          <p:nvPr/>
        </p:nvSpPr>
        <p:spPr>
          <a:xfrm>
            <a:off x="3629320" y="6538490"/>
            <a:ext cx="9648825" cy="365125"/>
          </a:xfrm>
        </p:spPr>
        <p:txBody>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z="1100"/>
              <a:t>©CM Vlaanderen. De verspreiding van dit materiaal zonder toestemming van CM Vlaanderen is niet toegestaan.</a:t>
            </a:r>
            <a:endParaRPr lang="nl-BE" sz="1100" dirty="0"/>
          </a:p>
        </p:txBody>
      </p:sp>
    </p:spTree>
    <p:extLst>
      <p:ext uri="{BB962C8B-B14F-4D97-AF65-F5344CB8AC3E}">
        <p14:creationId xmlns:p14="http://schemas.microsoft.com/office/powerpoint/2010/main" val="809591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1066D7-2200-4D11-A6D9-BD1BC95CC890}"/>
              </a:ext>
            </a:extLst>
          </p:cNvPr>
          <p:cNvSpPr>
            <a:spLocks noGrp="1"/>
          </p:cNvSpPr>
          <p:nvPr>
            <p:ph type="title"/>
          </p:nvPr>
        </p:nvSpPr>
        <p:spPr/>
        <p:txBody>
          <a:bodyPr/>
          <a:lstStyle/>
          <a:p>
            <a:r>
              <a:rPr lang="nl-BE" dirty="0"/>
              <a:t>Bij hoge medische kosten … &amp; beperkt inkomen</a:t>
            </a:r>
          </a:p>
        </p:txBody>
      </p:sp>
      <p:graphicFrame>
        <p:nvGraphicFramePr>
          <p:cNvPr id="6" name="Tabel 7">
            <a:extLst>
              <a:ext uri="{FF2B5EF4-FFF2-40B4-BE49-F238E27FC236}">
                <a16:creationId xmlns:a16="http://schemas.microsoft.com/office/drawing/2014/main" id="{0A9E3200-E358-4576-8374-23F3EBBA4174}"/>
              </a:ext>
            </a:extLst>
          </p:cNvPr>
          <p:cNvGraphicFramePr>
            <a:graphicFrameLocks noGrp="1"/>
          </p:cNvGraphicFramePr>
          <p:nvPr>
            <p:extLst>
              <p:ext uri="{D42A27DB-BD31-4B8C-83A1-F6EECF244321}">
                <p14:modId xmlns:p14="http://schemas.microsoft.com/office/powerpoint/2010/main" val="3926927212"/>
              </p:ext>
            </p:extLst>
          </p:nvPr>
        </p:nvGraphicFramePr>
        <p:xfrm>
          <a:off x="734890" y="1272074"/>
          <a:ext cx="10130590" cy="4772466"/>
        </p:xfrm>
        <a:graphic>
          <a:graphicData uri="http://schemas.openxmlformats.org/drawingml/2006/table">
            <a:tbl>
              <a:tblPr firstRow="1" bandRow="1">
                <a:tableStyleId>{BC89EF96-8CEA-46FF-86C4-4CE0E7609802}</a:tableStyleId>
              </a:tblPr>
              <a:tblGrid>
                <a:gridCol w="10130590">
                  <a:extLst>
                    <a:ext uri="{9D8B030D-6E8A-4147-A177-3AD203B41FA5}">
                      <a16:colId xmlns:a16="http://schemas.microsoft.com/office/drawing/2014/main" val="447607995"/>
                    </a:ext>
                  </a:extLst>
                </a:gridCol>
              </a:tblGrid>
              <a:tr h="571864">
                <a:tc>
                  <a:txBody>
                    <a:bodyPr/>
                    <a:lstStyle/>
                    <a:p>
                      <a:pPr algn="ctr"/>
                      <a:r>
                        <a:rPr lang="nl-BE" sz="2400" dirty="0"/>
                        <a:t>KANKERFONDSEN </a:t>
                      </a:r>
                    </a:p>
                  </a:txBody>
                  <a:tcPr/>
                </a:tc>
                <a:extLst>
                  <a:ext uri="{0D108BD9-81ED-4DB2-BD59-A6C34878D82A}">
                    <a16:rowId xmlns:a16="http://schemas.microsoft.com/office/drawing/2014/main" val="3948418506"/>
                  </a:ext>
                </a:extLst>
              </a:tr>
              <a:tr h="419367">
                <a:tc>
                  <a:txBody>
                    <a:bodyPr/>
                    <a:lstStyle/>
                    <a:p>
                      <a:pPr algn="ctr"/>
                      <a:r>
                        <a:rPr lang="nl-BE" sz="1600" b="1" dirty="0"/>
                        <a:t>Wat?</a:t>
                      </a:r>
                    </a:p>
                  </a:txBody>
                  <a:tcPr/>
                </a:tc>
                <a:extLst>
                  <a:ext uri="{0D108BD9-81ED-4DB2-BD59-A6C34878D82A}">
                    <a16:rowId xmlns:a16="http://schemas.microsoft.com/office/drawing/2014/main" val="2725680714"/>
                  </a:ext>
                </a:extLst>
              </a:tr>
              <a:tr h="1264750">
                <a:tc>
                  <a:txBody>
                    <a:bodyPr/>
                    <a:lstStyle/>
                    <a:p>
                      <a:pPr marL="285750" indent="-285750" algn="l">
                        <a:buFont typeface="Arial" panose="020B0604020202020204" pitchFamily="34" charset="0"/>
                        <a:buChar char="•"/>
                      </a:pPr>
                      <a:r>
                        <a:rPr lang="nl-BE" sz="1600" dirty="0"/>
                        <a:t>Zware zorgkosten </a:t>
                      </a:r>
                    </a:p>
                    <a:p>
                      <a:pPr marL="285750" indent="-285750" algn="l">
                        <a:buFont typeface="Arial" panose="020B0604020202020204" pitchFamily="34" charset="0"/>
                        <a:buChar char="•"/>
                      </a:pPr>
                      <a:r>
                        <a:rPr lang="nl-BE" sz="1600" dirty="0"/>
                        <a:t>gerelateerd aan kanker  </a:t>
                      </a:r>
                    </a:p>
                    <a:p>
                      <a:pPr marL="285750" indent="-285750" algn="l">
                        <a:buFont typeface="Arial" panose="020B0604020202020204" pitchFamily="34" charset="0"/>
                        <a:buChar char="•"/>
                      </a:pPr>
                      <a:r>
                        <a:rPr lang="nl-BE" sz="1600" dirty="0"/>
                        <a:t>beperkt inkomen  /afhankelijk van gezinssituatie </a:t>
                      </a:r>
                    </a:p>
                  </a:txBody>
                  <a:tcPr/>
                </a:tc>
                <a:extLst>
                  <a:ext uri="{0D108BD9-81ED-4DB2-BD59-A6C34878D82A}">
                    <a16:rowId xmlns:a16="http://schemas.microsoft.com/office/drawing/2014/main" val="3670839049"/>
                  </a:ext>
                </a:extLst>
              </a:tr>
              <a:tr h="419367">
                <a:tc>
                  <a:txBody>
                    <a:bodyPr/>
                    <a:lstStyle/>
                    <a:p>
                      <a:pPr algn="ctr"/>
                      <a:r>
                        <a:rPr lang="nl-BE" sz="1600" b="1" dirty="0"/>
                        <a:t>Wie? </a:t>
                      </a:r>
                    </a:p>
                  </a:txBody>
                  <a:tcPr/>
                </a:tc>
                <a:extLst>
                  <a:ext uri="{0D108BD9-81ED-4DB2-BD59-A6C34878D82A}">
                    <a16:rowId xmlns:a16="http://schemas.microsoft.com/office/drawing/2014/main" val="4090656591"/>
                  </a:ext>
                </a:extLst>
              </a:tr>
              <a:tr h="724362">
                <a:tc>
                  <a:txBody>
                    <a:bodyPr/>
                    <a:lstStyle/>
                    <a:p>
                      <a:pPr marL="285750" indent="-285750" algn="l">
                        <a:buFont typeface="Arial" panose="020B0604020202020204" pitchFamily="34" charset="0"/>
                        <a:buChar char="•"/>
                      </a:pPr>
                      <a:r>
                        <a:rPr lang="nl-BE" sz="1600" dirty="0"/>
                        <a:t>Kom op tegen kanker </a:t>
                      </a:r>
                    </a:p>
                    <a:p>
                      <a:pPr marL="285750" indent="-285750" algn="l">
                        <a:buFont typeface="Arial" panose="020B0604020202020204" pitchFamily="34" charset="0"/>
                        <a:buChar char="•"/>
                      </a:pPr>
                      <a:r>
                        <a:rPr lang="nl-BE" sz="1600" dirty="0"/>
                        <a:t>Stichting tegen Kanker  </a:t>
                      </a:r>
                    </a:p>
                  </a:txBody>
                  <a:tcPr/>
                </a:tc>
                <a:extLst>
                  <a:ext uri="{0D108BD9-81ED-4DB2-BD59-A6C34878D82A}">
                    <a16:rowId xmlns:a16="http://schemas.microsoft.com/office/drawing/2014/main" val="667471412"/>
                  </a:ext>
                </a:extLst>
              </a:tr>
              <a:tr h="648394">
                <a:tc>
                  <a:txBody>
                    <a:bodyPr/>
                    <a:lstStyle/>
                    <a:p>
                      <a:pPr algn="ctr"/>
                      <a:r>
                        <a:rPr lang="nl-BE" sz="1600" b="1" dirty="0"/>
                        <a:t>Hoe aanvragen?</a:t>
                      </a:r>
                    </a:p>
                  </a:txBody>
                  <a:tcPr/>
                </a:tc>
                <a:extLst>
                  <a:ext uri="{0D108BD9-81ED-4DB2-BD59-A6C34878D82A}">
                    <a16:rowId xmlns:a16="http://schemas.microsoft.com/office/drawing/2014/main" val="4188159706"/>
                  </a:ext>
                </a:extLst>
              </a:tr>
              <a:tr h="724362">
                <a:tc>
                  <a:txBody>
                    <a:bodyPr/>
                    <a:lstStyle/>
                    <a:p>
                      <a:pPr algn="l"/>
                      <a:r>
                        <a:rPr lang="nl-BE" sz="1600" dirty="0"/>
                        <a:t>Via dienst maatschappelijk werk van het ziekenfonds  </a:t>
                      </a:r>
                    </a:p>
                    <a:p>
                      <a:pPr algn="l"/>
                      <a:r>
                        <a:rPr lang="nl-BE" sz="1600" dirty="0"/>
                        <a:t>OCMW  of sociale dienst Ziekenhuis  </a:t>
                      </a:r>
                    </a:p>
                  </a:txBody>
                  <a:tcPr/>
                </a:tc>
                <a:extLst>
                  <a:ext uri="{0D108BD9-81ED-4DB2-BD59-A6C34878D82A}">
                    <a16:rowId xmlns:a16="http://schemas.microsoft.com/office/drawing/2014/main" val="131387610"/>
                  </a:ext>
                </a:extLst>
              </a:tr>
            </a:tbl>
          </a:graphicData>
        </a:graphic>
      </p:graphicFrame>
      <p:sp>
        <p:nvSpPr>
          <p:cNvPr id="4" name="Tijdelijke aanduiding voor voettekst 1">
            <a:extLst>
              <a:ext uri="{FF2B5EF4-FFF2-40B4-BE49-F238E27FC236}">
                <a16:creationId xmlns:a16="http://schemas.microsoft.com/office/drawing/2014/main" id="{5E6069C3-A3EE-944E-54E0-2D0AC2F933B9}"/>
              </a:ext>
            </a:extLst>
          </p:cNvPr>
          <p:cNvSpPr txBox="1">
            <a:spLocks/>
          </p:cNvSpPr>
          <p:nvPr/>
        </p:nvSpPr>
        <p:spPr>
          <a:xfrm>
            <a:off x="3629320" y="6538490"/>
            <a:ext cx="9648825" cy="365125"/>
          </a:xfrm>
        </p:spPr>
        <p:txBody>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z="1100"/>
              <a:t>©CM Vlaanderen. De verspreiding van dit materiaal zonder toestemming van CM Vlaanderen is niet toegestaan.</a:t>
            </a:r>
            <a:endParaRPr lang="nl-BE" sz="1100" dirty="0"/>
          </a:p>
        </p:txBody>
      </p:sp>
    </p:spTree>
    <p:extLst>
      <p:ext uri="{BB962C8B-B14F-4D97-AF65-F5344CB8AC3E}">
        <p14:creationId xmlns:p14="http://schemas.microsoft.com/office/powerpoint/2010/main" val="32158515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6CF2C31-E3BF-1D67-42F3-892F3226AB8B}"/>
              </a:ext>
            </a:extLst>
          </p:cNvPr>
          <p:cNvSpPr>
            <a:spLocks noGrp="1"/>
          </p:cNvSpPr>
          <p:nvPr>
            <p:ph type="title"/>
          </p:nvPr>
        </p:nvSpPr>
        <p:spPr/>
        <p:txBody>
          <a:bodyPr/>
          <a:lstStyle/>
          <a:p>
            <a:r>
              <a:rPr lang="nl-BE" dirty="0"/>
              <a:t>Bij hoge medische kosten … &amp; beperkt inkomen</a:t>
            </a:r>
          </a:p>
        </p:txBody>
      </p:sp>
      <p:graphicFrame>
        <p:nvGraphicFramePr>
          <p:cNvPr id="4" name="Diagram 3">
            <a:extLst>
              <a:ext uri="{FF2B5EF4-FFF2-40B4-BE49-F238E27FC236}">
                <a16:creationId xmlns:a16="http://schemas.microsoft.com/office/drawing/2014/main" id="{C44E577F-93BA-539D-CB2C-E6D66F7D3F26}"/>
              </a:ext>
            </a:extLst>
          </p:cNvPr>
          <p:cNvGraphicFramePr/>
          <p:nvPr>
            <p:extLst>
              <p:ext uri="{D42A27DB-BD31-4B8C-83A1-F6EECF244321}">
                <p14:modId xmlns:p14="http://schemas.microsoft.com/office/powerpoint/2010/main" val="1083767372"/>
              </p:ext>
            </p:extLst>
          </p:nvPr>
        </p:nvGraphicFramePr>
        <p:xfrm>
          <a:off x="339306" y="1085112"/>
          <a:ext cx="1059147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phic 4" descr="Uitroepteken met effen opvulling">
            <a:extLst>
              <a:ext uri="{FF2B5EF4-FFF2-40B4-BE49-F238E27FC236}">
                <a16:creationId xmlns:a16="http://schemas.microsoft.com/office/drawing/2014/main" id="{EFF99446-233E-25DC-9ED5-AF7F2E80DC1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550177">
            <a:off x="5069351" y="4554163"/>
            <a:ext cx="1877291" cy="1877291"/>
          </a:xfrm>
          <a:prstGeom prst="rect">
            <a:avLst/>
          </a:prstGeom>
        </p:spPr>
      </p:pic>
      <p:sp>
        <p:nvSpPr>
          <p:cNvPr id="2" name="Rechthoek 1">
            <a:extLst>
              <a:ext uri="{FF2B5EF4-FFF2-40B4-BE49-F238E27FC236}">
                <a16:creationId xmlns:a16="http://schemas.microsoft.com/office/drawing/2014/main" id="{CC3BFD0C-2D2B-5C49-E71A-E04BA0F2E051}"/>
              </a:ext>
            </a:extLst>
          </p:cNvPr>
          <p:cNvSpPr/>
          <p:nvPr/>
        </p:nvSpPr>
        <p:spPr>
          <a:xfrm>
            <a:off x="191381" y="5249668"/>
            <a:ext cx="5611921" cy="523220"/>
          </a:xfrm>
          <a:prstGeom prst="rect">
            <a:avLst/>
          </a:prstGeom>
          <a:noFill/>
        </p:spPr>
        <p:txBody>
          <a:bodyPr wrap="none" lIns="91440" tIns="45720" rIns="91440" bIns="45720">
            <a:spAutoFit/>
          </a:bodyPr>
          <a:lstStyle/>
          <a:p>
            <a:pPr algn="ctr"/>
            <a:r>
              <a:rPr lang="nl-NL" sz="2800" dirty="0">
                <a:ln w="0"/>
                <a:solidFill>
                  <a:schemeClr val="accent1"/>
                </a:solidFill>
                <a:effectLst>
                  <a:outerShdw blurRad="38100" dist="25400" dir="5400000" algn="ctr" rotWithShape="0">
                    <a:srgbClr val="6E747A">
                      <a:alpha val="43000"/>
                    </a:srgbClr>
                  </a:outerShdw>
                </a:effectLst>
              </a:rPr>
              <a:t>Tip : doe navraag bij je gemeente </a:t>
            </a:r>
            <a:endParaRPr lang="nl-NL" sz="2800" b="0" cap="none" spc="0" dirty="0">
              <a:ln w="0"/>
              <a:solidFill>
                <a:schemeClr val="accent1"/>
              </a:solidFill>
              <a:effectLst>
                <a:outerShdw blurRad="38100" dist="25400" dir="5400000" algn="ctr" rotWithShape="0">
                  <a:srgbClr val="6E747A">
                    <a:alpha val="43000"/>
                  </a:srgbClr>
                </a:outerShdw>
              </a:effectLst>
            </a:endParaRPr>
          </a:p>
        </p:txBody>
      </p:sp>
      <p:sp>
        <p:nvSpPr>
          <p:cNvPr id="6" name="Tekstvak 5">
            <a:extLst>
              <a:ext uri="{FF2B5EF4-FFF2-40B4-BE49-F238E27FC236}">
                <a16:creationId xmlns:a16="http://schemas.microsoft.com/office/drawing/2014/main" id="{A6A64B1D-1F72-B93C-6F64-244BA4796CA8}"/>
              </a:ext>
            </a:extLst>
          </p:cNvPr>
          <p:cNvSpPr txBox="1"/>
          <p:nvPr/>
        </p:nvSpPr>
        <p:spPr>
          <a:xfrm>
            <a:off x="622022" y="6317760"/>
            <a:ext cx="9813450" cy="276999"/>
          </a:xfrm>
          <a:prstGeom prst="rect">
            <a:avLst/>
          </a:prstGeom>
          <a:noFill/>
        </p:spPr>
        <p:txBody>
          <a:bodyPr wrap="square">
            <a:spAutoFit/>
          </a:bodyPr>
          <a:lstStyle/>
          <a:p>
            <a:r>
              <a:rPr lang="nl-BE" sz="1200" b="0" i="0" u="none" strike="noStrike" dirty="0">
                <a:effectLst/>
                <a:latin typeface="Trebuchet MS" panose="020B0603020202020204" pitchFamily="34" charset="0"/>
              </a:rPr>
              <a:t>©CM Vlaanderen. De verspreiding van dit materiaal zonder toestemming van CM Vlaanderen is niet toegestaan</a:t>
            </a:r>
            <a:r>
              <a:rPr lang="nl-BE" sz="1200" b="0" i="0" dirty="0">
                <a:effectLst/>
                <a:latin typeface="Trebuchet MS" panose="020B0603020202020204" pitchFamily="34" charset="0"/>
              </a:rPr>
              <a:t>​</a:t>
            </a:r>
            <a:endParaRPr lang="nl-BE" sz="1200" dirty="0"/>
          </a:p>
        </p:txBody>
      </p:sp>
    </p:spTree>
    <p:extLst>
      <p:ext uri="{BB962C8B-B14F-4D97-AF65-F5344CB8AC3E}">
        <p14:creationId xmlns:p14="http://schemas.microsoft.com/office/powerpoint/2010/main" val="32324926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descr="Licht op een rolstoel">
            <a:extLst>
              <a:ext uri="{FF2B5EF4-FFF2-40B4-BE49-F238E27FC236}">
                <a16:creationId xmlns:a16="http://schemas.microsoft.com/office/drawing/2014/main" id="{F8B82399-C4EA-47BA-8FC5-0398ABE4D6E2}"/>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val="0"/>
              </a:ext>
            </a:extLst>
          </a:blip>
          <a:srcRect l="15354" r="15354"/>
          <a:stretch/>
        </p:blipFill>
        <p:spPr/>
      </p:pic>
      <p:sp>
        <p:nvSpPr>
          <p:cNvPr id="7" name="Tijdelijke aanduiding voor tekst 6">
            <a:extLst>
              <a:ext uri="{FF2B5EF4-FFF2-40B4-BE49-F238E27FC236}">
                <a16:creationId xmlns:a16="http://schemas.microsoft.com/office/drawing/2014/main" id="{A88538DC-BEBC-E368-6DB8-BF2423185A3A}"/>
              </a:ext>
            </a:extLst>
          </p:cNvPr>
          <p:cNvSpPr>
            <a:spLocks noGrp="1"/>
          </p:cNvSpPr>
          <p:nvPr>
            <p:ph type="body" sz="quarter" idx="20"/>
          </p:nvPr>
        </p:nvSpPr>
        <p:spPr/>
        <p:txBody>
          <a:bodyPr/>
          <a:lstStyle/>
          <a:p>
            <a:endParaRPr lang="nl-BE"/>
          </a:p>
        </p:txBody>
      </p:sp>
      <p:sp>
        <p:nvSpPr>
          <p:cNvPr id="4" name="Tijdelijke aanduiding voor tekst 3">
            <a:extLst>
              <a:ext uri="{FF2B5EF4-FFF2-40B4-BE49-F238E27FC236}">
                <a16:creationId xmlns:a16="http://schemas.microsoft.com/office/drawing/2014/main" id="{9ED22F5D-B740-D214-DB06-1EE9EB7ABE54}"/>
              </a:ext>
            </a:extLst>
          </p:cNvPr>
          <p:cNvSpPr>
            <a:spLocks noGrp="1"/>
          </p:cNvSpPr>
          <p:nvPr>
            <p:ph type="body" sz="quarter" idx="10"/>
          </p:nvPr>
        </p:nvSpPr>
        <p:spPr/>
        <p:txBody>
          <a:bodyPr/>
          <a:lstStyle/>
          <a:p>
            <a:r>
              <a:rPr lang="nl-BE" dirty="0"/>
              <a:t>Hulpmiddelen nodig? </a:t>
            </a:r>
          </a:p>
        </p:txBody>
      </p:sp>
      <p:sp>
        <p:nvSpPr>
          <p:cNvPr id="3" name="Tijdelijke aanduiding voor afbeelding 2">
            <a:extLst>
              <a:ext uri="{FF2B5EF4-FFF2-40B4-BE49-F238E27FC236}">
                <a16:creationId xmlns:a16="http://schemas.microsoft.com/office/drawing/2014/main" id="{7D47E804-77E8-894C-F9E0-72E48027DFC3}"/>
              </a:ext>
            </a:extLst>
          </p:cNvPr>
          <p:cNvSpPr>
            <a:spLocks noGrp="1"/>
          </p:cNvSpPr>
          <p:nvPr>
            <p:ph type="pic" sz="quarter" idx="14"/>
          </p:nvPr>
        </p:nvSpPr>
        <p:spPr/>
        <p:txBody>
          <a:bodyPr/>
          <a:lstStyle/>
          <a:p>
            <a:endParaRPr lang="nl-BE"/>
          </a:p>
        </p:txBody>
      </p:sp>
      <p:sp>
        <p:nvSpPr>
          <p:cNvPr id="6" name="Tijdelijke aanduiding voor afbeelding 5">
            <a:extLst>
              <a:ext uri="{FF2B5EF4-FFF2-40B4-BE49-F238E27FC236}">
                <a16:creationId xmlns:a16="http://schemas.microsoft.com/office/drawing/2014/main" id="{AA77F638-8D43-2892-A689-57979231092C}"/>
              </a:ext>
            </a:extLst>
          </p:cNvPr>
          <p:cNvSpPr>
            <a:spLocks noGrp="1"/>
          </p:cNvSpPr>
          <p:nvPr>
            <p:ph type="pic" sz="quarter" idx="19"/>
          </p:nvPr>
        </p:nvSpPr>
        <p:spPr/>
        <p:txBody>
          <a:bodyPr>
            <a:normAutofit fontScale="25000" lnSpcReduction="20000"/>
          </a:bodyPr>
          <a:lstStyle/>
          <a:p>
            <a:endParaRPr lang="nl-BE"/>
          </a:p>
        </p:txBody>
      </p:sp>
    </p:spTree>
    <p:extLst>
      <p:ext uri="{BB962C8B-B14F-4D97-AF65-F5344CB8AC3E}">
        <p14:creationId xmlns:p14="http://schemas.microsoft.com/office/powerpoint/2010/main" val="2882567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16D67E1C-DCEF-4655-9C74-FC40D085F3C5}"/>
              </a:ext>
            </a:extLst>
          </p:cNvPr>
          <p:cNvSpPr>
            <a:spLocks noGrp="1"/>
          </p:cNvSpPr>
          <p:nvPr>
            <p:ph idx="1"/>
          </p:nvPr>
        </p:nvSpPr>
        <p:spPr/>
        <p:txBody>
          <a:bodyPr>
            <a:normAutofit/>
          </a:bodyPr>
          <a:lstStyle/>
          <a:p>
            <a:pPr marL="285750" indent="-285750">
              <a:buFont typeface="Arial" panose="020B0604020202020204" pitchFamily="34" charset="0"/>
              <a:buChar char="•"/>
            </a:pPr>
            <a:r>
              <a:rPr lang="nl-BE" sz="2000" dirty="0"/>
              <a:t>Hulpmiddelen via </a:t>
            </a:r>
            <a:r>
              <a:rPr lang="nl-BE" sz="2000" b="1" dirty="0">
                <a:solidFill>
                  <a:srgbClr val="4EA553"/>
                </a:solidFill>
              </a:rPr>
              <a:t>ziekteverzekering</a:t>
            </a:r>
            <a:r>
              <a:rPr lang="nl-BE" sz="2000" dirty="0"/>
              <a:t> (RIZIV)</a:t>
            </a:r>
          </a:p>
          <a:p>
            <a:pPr marL="285750" indent="-285750">
              <a:buFont typeface="Arial" panose="020B0604020202020204" pitchFamily="34" charset="0"/>
              <a:buChar char="•"/>
            </a:pPr>
            <a:r>
              <a:rPr lang="nl-BE" sz="2000" dirty="0"/>
              <a:t>Hulpmiddelen </a:t>
            </a:r>
            <a:r>
              <a:rPr lang="nl-BE" sz="2000" b="1" dirty="0">
                <a:solidFill>
                  <a:srgbClr val="4EA553"/>
                </a:solidFill>
              </a:rPr>
              <a:t>Vlaamse Sociale Bescherming </a:t>
            </a:r>
            <a:r>
              <a:rPr lang="nl-BE" sz="2000" dirty="0"/>
              <a:t>(VSB)</a:t>
            </a:r>
          </a:p>
          <a:p>
            <a:pPr marL="285750" indent="-285750">
              <a:buFont typeface="Arial" panose="020B0604020202020204" pitchFamily="34" charset="0"/>
              <a:buChar char="•"/>
            </a:pPr>
            <a:r>
              <a:rPr lang="nl-BE" sz="2000" dirty="0"/>
              <a:t>Hulpmiddelen </a:t>
            </a:r>
            <a:r>
              <a:rPr lang="nl-BE" sz="2000" b="1" dirty="0">
                <a:solidFill>
                  <a:srgbClr val="4EA553"/>
                </a:solidFill>
              </a:rPr>
              <a:t>Vlaams Agentschap voor Personen met een Hand</a:t>
            </a:r>
            <a:r>
              <a:rPr lang="nl-BE" sz="2000" dirty="0"/>
              <a:t>icap (VAPH) </a:t>
            </a:r>
          </a:p>
        </p:txBody>
      </p:sp>
      <p:sp>
        <p:nvSpPr>
          <p:cNvPr id="2" name="Titel 1">
            <a:extLst>
              <a:ext uri="{FF2B5EF4-FFF2-40B4-BE49-F238E27FC236}">
                <a16:creationId xmlns:a16="http://schemas.microsoft.com/office/drawing/2014/main" id="{1F0D5484-89D9-41EB-9B25-11A3DDFAB3C7}"/>
              </a:ext>
            </a:extLst>
          </p:cNvPr>
          <p:cNvSpPr>
            <a:spLocks noGrp="1"/>
          </p:cNvSpPr>
          <p:nvPr>
            <p:ph type="title"/>
          </p:nvPr>
        </p:nvSpPr>
        <p:spPr/>
        <p:txBody>
          <a:bodyPr/>
          <a:lstStyle/>
          <a:p>
            <a:r>
              <a:rPr lang="nl-BE"/>
              <a:t>Hulpmiddelen  </a:t>
            </a:r>
          </a:p>
        </p:txBody>
      </p:sp>
      <p:sp>
        <p:nvSpPr>
          <p:cNvPr id="4" name="Tijdelijke aanduiding voor voettekst 1">
            <a:extLst>
              <a:ext uri="{FF2B5EF4-FFF2-40B4-BE49-F238E27FC236}">
                <a16:creationId xmlns:a16="http://schemas.microsoft.com/office/drawing/2014/main" id="{0399FD5E-9133-104E-BB63-27B45457C521}"/>
              </a:ext>
            </a:extLst>
          </p:cNvPr>
          <p:cNvSpPr txBox="1">
            <a:spLocks/>
          </p:cNvSpPr>
          <p:nvPr/>
        </p:nvSpPr>
        <p:spPr>
          <a:xfrm>
            <a:off x="669303" y="6401247"/>
            <a:ext cx="9648825" cy="365125"/>
          </a:xfrm>
        </p:spPr>
        <p:txBody>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z="1100"/>
              <a:t>©CM Vlaanderen. De verspreiding van dit materiaal zonder toestemming van CM Vlaanderen is niet toegestaan.</a:t>
            </a:r>
            <a:endParaRPr lang="nl-BE" sz="1100" dirty="0"/>
          </a:p>
        </p:txBody>
      </p:sp>
    </p:spTree>
    <p:extLst>
      <p:ext uri="{BB962C8B-B14F-4D97-AF65-F5344CB8AC3E}">
        <p14:creationId xmlns:p14="http://schemas.microsoft.com/office/powerpoint/2010/main" val="40924648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08971E7F-3B5C-4CC4-B672-C28398133DB9}"/>
              </a:ext>
            </a:extLst>
          </p:cNvPr>
          <p:cNvSpPr>
            <a:spLocks noGrp="1"/>
          </p:cNvSpPr>
          <p:nvPr>
            <p:ph idx="1"/>
          </p:nvPr>
        </p:nvSpPr>
        <p:spPr>
          <a:xfrm>
            <a:off x="446445" y="1346109"/>
            <a:ext cx="10462591" cy="5010241"/>
          </a:xfrm>
        </p:spPr>
        <p:txBody>
          <a:bodyPr>
            <a:normAutofit/>
          </a:bodyPr>
          <a:lstStyle/>
          <a:p>
            <a:pPr marL="457200" lvl="1" indent="0">
              <a:buNone/>
            </a:pPr>
            <a:r>
              <a:rPr lang="nl-BE" b="1" dirty="0"/>
              <a:t>Wat? </a:t>
            </a:r>
            <a:endParaRPr lang="nl-BE" dirty="0"/>
          </a:p>
          <a:p>
            <a:pPr marL="800100" lvl="1" indent="-342900">
              <a:buFont typeface="Arial" panose="020B0604020202020204" pitchFamily="34" charset="0"/>
              <a:buChar char="•"/>
            </a:pPr>
            <a:r>
              <a:rPr lang="nl-BE" sz="2000" dirty="0"/>
              <a:t>De ziekteverzekering voorziet tussenkomst</a:t>
            </a:r>
            <a:r>
              <a:rPr lang="nl-BE" dirty="0"/>
              <a:t> bij voldoen aan </a:t>
            </a:r>
            <a:r>
              <a:rPr lang="nl-BE" sz="2000" dirty="0"/>
              <a:t>specifieke voorwaarden voor o.a. </a:t>
            </a:r>
          </a:p>
          <a:p>
            <a:pPr marL="1257300" lvl="2" indent="-342900">
              <a:buFont typeface="Arial" panose="020B0604020202020204" pitchFamily="34" charset="0"/>
              <a:buChar char="•"/>
            </a:pPr>
            <a:r>
              <a:rPr lang="nl-BE" sz="2000" dirty="0" err="1"/>
              <a:t>Bandagisterie</a:t>
            </a:r>
            <a:r>
              <a:rPr lang="nl-BE" sz="2000" dirty="0"/>
              <a:t> (o.a. borstprothese, steunzolen, buikgordel, incontinentiemateriaal, stomamateriaal, …)</a:t>
            </a:r>
          </a:p>
          <a:p>
            <a:pPr marL="1257300" lvl="2" indent="-342900">
              <a:buFont typeface="Arial" panose="020B0604020202020204" pitchFamily="34" charset="0"/>
              <a:buChar char="•"/>
            </a:pPr>
            <a:r>
              <a:rPr lang="nl-BE" sz="2000" dirty="0"/>
              <a:t>Medische hulpmiddelen (o.a. haarprothese, orthopedische schoenen, brace, prothesen OL of BL, hoorapparaten, …) </a:t>
            </a:r>
          </a:p>
          <a:p>
            <a:pPr marL="1257300" lvl="2" indent="-342900">
              <a:buFont typeface="Arial" panose="020B0604020202020204" pitchFamily="34" charset="0"/>
              <a:buChar char="•"/>
            </a:pPr>
            <a:r>
              <a:rPr lang="nl-BE" sz="2000" dirty="0"/>
              <a:t>…</a:t>
            </a:r>
          </a:p>
          <a:p>
            <a:pPr marL="1257300" lvl="2" indent="-342900">
              <a:buFont typeface="Arial" panose="020B0604020202020204" pitchFamily="34" charset="0"/>
              <a:buChar char="•"/>
            </a:pPr>
            <a:endParaRPr lang="nl-BE" sz="1800" b="1" dirty="0"/>
          </a:p>
          <a:p>
            <a:pPr marL="457200" lvl="1" indent="0">
              <a:buNone/>
            </a:pPr>
            <a:r>
              <a:rPr lang="nl-BE" b="1" dirty="0"/>
              <a:t>Hoe ? </a:t>
            </a:r>
          </a:p>
          <a:p>
            <a:pPr marL="800100" lvl="1" indent="-342900">
              <a:buFont typeface="Arial" panose="020B0604020202020204" pitchFamily="34" charset="0"/>
              <a:buChar char="•"/>
            </a:pPr>
            <a:r>
              <a:rPr lang="nl-BE" sz="2000" dirty="0"/>
              <a:t>De aanvraag moet altijd op voorschrift gebeuren (huisarts/arts-specialist) en goedgekeurd worden door de adviserend arts van het ziekenfonds.</a:t>
            </a:r>
          </a:p>
          <a:p>
            <a:pPr marL="800100" lvl="1" indent="-342900">
              <a:buFont typeface="Arial" panose="020B0604020202020204" pitchFamily="34" charset="0"/>
              <a:buChar char="•"/>
            </a:pPr>
            <a:r>
              <a:rPr lang="nl-BE" sz="2000" dirty="0"/>
              <a:t>Via betalende derde.  </a:t>
            </a:r>
          </a:p>
          <a:p>
            <a:endParaRPr lang="nl-BE" dirty="0"/>
          </a:p>
        </p:txBody>
      </p:sp>
      <p:sp>
        <p:nvSpPr>
          <p:cNvPr id="2" name="Titel 1">
            <a:extLst>
              <a:ext uri="{FF2B5EF4-FFF2-40B4-BE49-F238E27FC236}">
                <a16:creationId xmlns:a16="http://schemas.microsoft.com/office/drawing/2014/main" id="{1F4D701C-077D-41F6-B8D7-1FF4F8271F64}"/>
              </a:ext>
            </a:extLst>
          </p:cNvPr>
          <p:cNvSpPr>
            <a:spLocks noGrp="1"/>
          </p:cNvSpPr>
          <p:nvPr>
            <p:ph type="title"/>
          </p:nvPr>
        </p:nvSpPr>
        <p:spPr/>
        <p:txBody>
          <a:bodyPr/>
          <a:lstStyle/>
          <a:p>
            <a:r>
              <a:rPr lang="nl-BE"/>
              <a:t>Hulpmiddelen via het ziekenfonds (ZIV) </a:t>
            </a:r>
          </a:p>
        </p:txBody>
      </p:sp>
      <p:sp>
        <p:nvSpPr>
          <p:cNvPr id="4" name="Tijdelijke aanduiding voor voettekst 1">
            <a:extLst>
              <a:ext uri="{FF2B5EF4-FFF2-40B4-BE49-F238E27FC236}">
                <a16:creationId xmlns:a16="http://schemas.microsoft.com/office/drawing/2014/main" id="{3FCE6626-2911-D8D6-A0A3-6299963C0B8D}"/>
              </a:ext>
            </a:extLst>
          </p:cNvPr>
          <p:cNvSpPr txBox="1">
            <a:spLocks/>
          </p:cNvSpPr>
          <p:nvPr/>
        </p:nvSpPr>
        <p:spPr>
          <a:xfrm>
            <a:off x="669303" y="6401247"/>
            <a:ext cx="9648825" cy="365125"/>
          </a:xfrm>
        </p:spPr>
        <p:txBody>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z="1100"/>
              <a:t>©CM Vlaanderen. De verspreiding van dit materiaal zonder toestemming van CM Vlaanderen is niet toegestaan.</a:t>
            </a:r>
            <a:endParaRPr lang="nl-BE" sz="1100" dirty="0"/>
          </a:p>
        </p:txBody>
      </p:sp>
    </p:spTree>
    <p:extLst>
      <p:ext uri="{BB962C8B-B14F-4D97-AF65-F5344CB8AC3E}">
        <p14:creationId xmlns:p14="http://schemas.microsoft.com/office/powerpoint/2010/main" val="15963532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08971E7F-3B5C-4CC4-B672-C28398133DB9}"/>
              </a:ext>
            </a:extLst>
          </p:cNvPr>
          <p:cNvSpPr>
            <a:spLocks noGrp="1"/>
          </p:cNvSpPr>
          <p:nvPr>
            <p:ph idx="1"/>
          </p:nvPr>
        </p:nvSpPr>
        <p:spPr>
          <a:xfrm>
            <a:off x="339306" y="1182980"/>
            <a:ext cx="10462591" cy="5010241"/>
          </a:xfrm>
        </p:spPr>
        <p:txBody>
          <a:bodyPr>
            <a:normAutofit/>
          </a:bodyPr>
          <a:lstStyle/>
          <a:p>
            <a:pPr marL="457200" lvl="1" indent="0">
              <a:buNone/>
            </a:pPr>
            <a:r>
              <a:rPr lang="nl-BE" sz="2200" b="1" dirty="0"/>
              <a:t>Voorwaarden</a:t>
            </a:r>
          </a:p>
          <a:p>
            <a:pPr marL="800100" lvl="1" indent="-342900">
              <a:buFont typeface="Arial" panose="020B0604020202020204" pitchFamily="34" charset="0"/>
              <a:buChar char="•"/>
            </a:pPr>
            <a:r>
              <a:rPr lang="nl-BE" sz="2000" dirty="0"/>
              <a:t>Aansluiting bij een </a:t>
            </a:r>
            <a:r>
              <a:rPr lang="nl-BE" sz="2000" dirty="0" err="1"/>
              <a:t>Zorgkas</a:t>
            </a:r>
            <a:endParaRPr lang="nl-BE" sz="2000" dirty="0"/>
          </a:p>
          <a:p>
            <a:pPr marL="800100" lvl="1" indent="-342900">
              <a:buFont typeface="Arial" panose="020B0604020202020204" pitchFamily="34" charset="0"/>
              <a:buChar char="•"/>
            </a:pPr>
            <a:r>
              <a:rPr lang="nl-BE" sz="2000" dirty="0"/>
              <a:t>Medische voorwaarden: omwille van chronische aandoening, beperking of leeftijd problemen ondervinden die voor lange tijd of permanent zelfstandig verplaatsen belemmeren </a:t>
            </a:r>
          </a:p>
          <a:p>
            <a:pPr marL="800100" lvl="1" indent="-342900">
              <a:buFont typeface="Arial" panose="020B0604020202020204" pitchFamily="34" charset="0"/>
              <a:buChar char="•"/>
            </a:pPr>
            <a:r>
              <a:rPr lang="nl-BE" sz="2000" dirty="0"/>
              <a:t>Alle leeftijden </a:t>
            </a:r>
          </a:p>
          <a:p>
            <a:pPr marL="800100" lvl="1" indent="-342900">
              <a:buFont typeface="Arial" panose="020B0604020202020204" pitchFamily="34" charset="0"/>
              <a:buChar char="•"/>
            </a:pPr>
            <a:r>
              <a:rPr lang="nl-BE" sz="2000" dirty="0"/>
              <a:t>Huur: indien ouder dan 85 jaar ofwel snel degeneratieve aandoeningen ofwel  palliatief forfait</a:t>
            </a:r>
          </a:p>
          <a:p>
            <a:pPr marL="800100" lvl="1" indent="-342900">
              <a:buFont typeface="Arial" panose="020B0604020202020204" pitchFamily="34" charset="0"/>
              <a:buChar char="•"/>
            </a:pPr>
            <a:r>
              <a:rPr lang="nl-BE" sz="2000" dirty="0"/>
              <a:t>Thuis of in woonzorgcentrum  </a:t>
            </a:r>
          </a:p>
          <a:p>
            <a:pPr marL="457200" lvl="1" indent="0">
              <a:buNone/>
            </a:pPr>
            <a:r>
              <a:rPr lang="nl-BE" sz="2000" b="1" dirty="0"/>
              <a:t>Welke? </a:t>
            </a:r>
          </a:p>
          <a:p>
            <a:pPr marL="800100" lvl="1" indent="-342900">
              <a:buFont typeface="Arial" panose="020B0604020202020204" pitchFamily="34" charset="0"/>
              <a:buChar char="•"/>
            </a:pPr>
            <a:r>
              <a:rPr lang="nl-BE" sz="2000" dirty="0"/>
              <a:t>Rolstoel, rollator, driewielfiets, elektrische scooter, … </a:t>
            </a:r>
          </a:p>
          <a:p>
            <a:pPr marL="457200" lvl="1" indent="0">
              <a:buNone/>
            </a:pPr>
            <a:r>
              <a:rPr lang="nl-BE" sz="2200" b="1" dirty="0"/>
              <a:t>Hoe? </a:t>
            </a:r>
          </a:p>
          <a:p>
            <a:pPr lvl="2"/>
            <a:r>
              <a:rPr lang="nl-BE" sz="2000" dirty="0"/>
              <a:t>Op basis van medisch voorschrift via de verstrekker een aanvraag doen voor de huur of de aankoop van een mobiliteitshulpmiddel en dit ongeacht de leeftijd.</a:t>
            </a:r>
          </a:p>
          <a:p>
            <a:pPr lvl="2"/>
            <a:r>
              <a:rPr lang="nl-BE" sz="2000" dirty="0"/>
              <a:t>Verstrekker dient aanvraag in bij de </a:t>
            </a:r>
            <a:r>
              <a:rPr lang="nl-BE" sz="2000" dirty="0" err="1"/>
              <a:t>Zorgkas</a:t>
            </a:r>
            <a:r>
              <a:rPr lang="nl-BE" sz="2000" dirty="0"/>
              <a:t>.  </a:t>
            </a:r>
          </a:p>
          <a:p>
            <a:endParaRPr lang="nl-BE" dirty="0"/>
          </a:p>
        </p:txBody>
      </p:sp>
      <p:sp>
        <p:nvSpPr>
          <p:cNvPr id="2" name="Titel 1">
            <a:extLst>
              <a:ext uri="{FF2B5EF4-FFF2-40B4-BE49-F238E27FC236}">
                <a16:creationId xmlns:a16="http://schemas.microsoft.com/office/drawing/2014/main" id="{1F4D701C-077D-41F6-B8D7-1FF4F8271F64}"/>
              </a:ext>
            </a:extLst>
          </p:cNvPr>
          <p:cNvSpPr>
            <a:spLocks noGrp="1"/>
          </p:cNvSpPr>
          <p:nvPr>
            <p:ph type="title"/>
          </p:nvPr>
        </p:nvSpPr>
        <p:spPr/>
        <p:txBody>
          <a:bodyPr>
            <a:normAutofit/>
          </a:bodyPr>
          <a:lstStyle/>
          <a:p>
            <a:r>
              <a:rPr lang="nl-BE">
                <a:latin typeface="Arial"/>
                <a:cs typeface="Arial"/>
              </a:rPr>
              <a:t>Hulpmiddelen via de Vlaams Sociale Bescherming </a:t>
            </a:r>
            <a:endParaRPr lang="nl-BE"/>
          </a:p>
        </p:txBody>
      </p:sp>
      <p:sp>
        <p:nvSpPr>
          <p:cNvPr id="4" name="Tijdelijke aanduiding voor voettekst 1">
            <a:extLst>
              <a:ext uri="{FF2B5EF4-FFF2-40B4-BE49-F238E27FC236}">
                <a16:creationId xmlns:a16="http://schemas.microsoft.com/office/drawing/2014/main" id="{686900BE-BA22-8D9B-57A4-7E6833C94427}"/>
              </a:ext>
            </a:extLst>
          </p:cNvPr>
          <p:cNvSpPr txBox="1">
            <a:spLocks/>
          </p:cNvSpPr>
          <p:nvPr/>
        </p:nvSpPr>
        <p:spPr>
          <a:xfrm>
            <a:off x="669303" y="6401247"/>
            <a:ext cx="9648825" cy="365125"/>
          </a:xfrm>
        </p:spPr>
        <p:txBody>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z="1100"/>
              <a:t>©CM Vlaanderen. De verspreiding van dit materiaal zonder toestemming van CM Vlaanderen is niet toegestaan.</a:t>
            </a:r>
            <a:endParaRPr lang="nl-BE" sz="1100" dirty="0"/>
          </a:p>
        </p:txBody>
      </p:sp>
    </p:spTree>
    <p:extLst>
      <p:ext uri="{BB962C8B-B14F-4D97-AF65-F5344CB8AC3E}">
        <p14:creationId xmlns:p14="http://schemas.microsoft.com/office/powerpoint/2010/main" val="14762750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08971E7F-3B5C-4CC4-B672-C28398133DB9}"/>
              </a:ext>
            </a:extLst>
          </p:cNvPr>
          <p:cNvSpPr>
            <a:spLocks noGrp="1"/>
          </p:cNvSpPr>
          <p:nvPr>
            <p:ph idx="1"/>
          </p:nvPr>
        </p:nvSpPr>
        <p:spPr>
          <a:xfrm>
            <a:off x="669303" y="1205429"/>
            <a:ext cx="10462591" cy="5010241"/>
          </a:xfrm>
        </p:spPr>
        <p:txBody>
          <a:bodyPr/>
          <a:lstStyle/>
          <a:p>
            <a:pPr marL="457200" lvl="1" indent="0">
              <a:buNone/>
            </a:pPr>
            <a:r>
              <a:rPr lang="nl-BE" sz="2000" b="1" dirty="0"/>
              <a:t>Wat? </a:t>
            </a:r>
            <a:r>
              <a:rPr lang="nl-BE" sz="2000" dirty="0"/>
              <a:t> </a:t>
            </a:r>
          </a:p>
          <a:p>
            <a:pPr marL="800100" lvl="1" indent="-342900">
              <a:buFont typeface="Arial" panose="020B0604020202020204" pitchFamily="34" charset="0"/>
              <a:buChar char="•"/>
            </a:pPr>
            <a:r>
              <a:rPr lang="nl-BE" sz="2000" dirty="0"/>
              <a:t>Hulpmiddelen die niet door ZIV of VSB worden vergoed (refertelijst)  </a:t>
            </a:r>
          </a:p>
          <a:p>
            <a:pPr marL="800100" lvl="1" indent="-342900">
              <a:buFont typeface="Arial" panose="020B0604020202020204" pitchFamily="34" charset="0"/>
              <a:buChar char="•"/>
            </a:pPr>
            <a:r>
              <a:rPr lang="nl-BE" sz="2000" dirty="0"/>
              <a:t>VAPH betaalt de </a:t>
            </a:r>
            <a:r>
              <a:rPr lang="nl-BE" sz="2000" dirty="0" err="1"/>
              <a:t>meerkost</a:t>
            </a:r>
            <a:r>
              <a:rPr lang="nl-BE" sz="2000" dirty="0"/>
              <a:t> die je als </a:t>
            </a:r>
            <a:r>
              <a:rPr lang="nl-BE" sz="2000" dirty="0" err="1"/>
              <a:t>PmH</a:t>
            </a:r>
            <a:r>
              <a:rPr lang="nl-BE" sz="2000" dirty="0"/>
              <a:t> maakt om bv. je woning of auto aan te passen</a:t>
            </a:r>
          </a:p>
          <a:p>
            <a:pPr marL="800100" lvl="1" indent="-342900">
              <a:buFont typeface="Arial" panose="020B0604020202020204" pitchFamily="34" charset="0"/>
              <a:buChar char="•"/>
            </a:pPr>
            <a:endParaRPr lang="nl-BE" sz="2000" dirty="0"/>
          </a:p>
          <a:p>
            <a:pPr marL="457200" lvl="1" indent="0">
              <a:buNone/>
            </a:pPr>
            <a:r>
              <a:rPr lang="nl-BE" sz="2000" b="1" dirty="0"/>
              <a:t>Wie?</a:t>
            </a:r>
            <a:r>
              <a:rPr lang="nl-BE" sz="2000" dirty="0"/>
              <a:t> </a:t>
            </a:r>
          </a:p>
          <a:p>
            <a:pPr marL="800100" lvl="1" indent="-342900">
              <a:buFont typeface="Arial" panose="020B0604020202020204" pitchFamily="34" charset="0"/>
              <a:buChar char="•"/>
            </a:pPr>
            <a:r>
              <a:rPr lang="nl-BE" sz="2000" dirty="0"/>
              <a:t>Erkenning persoon met een handicap VAPH (specifieke procedure) / jonger dan 65 jaar (eerste aanvraag)  </a:t>
            </a:r>
          </a:p>
          <a:p>
            <a:pPr marL="800100" lvl="1" indent="-342900">
              <a:buFont typeface="Arial" panose="020B0604020202020204" pitchFamily="34" charset="0"/>
              <a:buChar char="•"/>
            </a:pPr>
            <a:r>
              <a:rPr lang="nl-BE" sz="2000" dirty="0"/>
              <a:t>Erkenning als kankerpatiënt  : mogelijk indien blijvende beperkingen met weerslag op maatschappelijke integratie  - chronisch  </a:t>
            </a:r>
          </a:p>
          <a:p>
            <a:pPr marL="457200" lvl="1" indent="0">
              <a:buNone/>
            </a:pPr>
            <a:r>
              <a:rPr lang="nl-BE" sz="2000" b="1" dirty="0"/>
              <a:t>Hoe ? </a:t>
            </a:r>
          </a:p>
          <a:p>
            <a:pPr marL="800100" lvl="1" indent="-342900">
              <a:buFont typeface="Arial" panose="020B0604020202020204" pitchFamily="34" charset="0"/>
              <a:buChar char="•"/>
            </a:pPr>
            <a:r>
              <a:rPr lang="nl-BE" sz="2000" dirty="0"/>
              <a:t>Contacteer de dienst Maatschappelijk Werk van CM (voordat de hulpmiddelen worden aangekocht) </a:t>
            </a:r>
          </a:p>
          <a:p>
            <a:endParaRPr lang="nl-BE" dirty="0"/>
          </a:p>
        </p:txBody>
      </p:sp>
      <p:sp>
        <p:nvSpPr>
          <p:cNvPr id="2" name="Titel 1">
            <a:extLst>
              <a:ext uri="{FF2B5EF4-FFF2-40B4-BE49-F238E27FC236}">
                <a16:creationId xmlns:a16="http://schemas.microsoft.com/office/drawing/2014/main" id="{1F4D701C-077D-41F6-B8D7-1FF4F8271F64}"/>
              </a:ext>
            </a:extLst>
          </p:cNvPr>
          <p:cNvSpPr>
            <a:spLocks noGrp="1"/>
          </p:cNvSpPr>
          <p:nvPr>
            <p:ph type="title"/>
          </p:nvPr>
        </p:nvSpPr>
        <p:spPr/>
        <p:txBody>
          <a:bodyPr>
            <a:normAutofit fontScale="90000"/>
          </a:bodyPr>
          <a:lstStyle/>
          <a:p>
            <a:r>
              <a:rPr lang="nl-BE"/>
              <a:t>Hulpmiddelen via het Vlaams Agentschap voor personen met een handicap </a:t>
            </a:r>
          </a:p>
        </p:txBody>
      </p:sp>
      <p:sp>
        <p:nvSpPr>
          <p:cNvPr id="4" name="Tijdelijke aanduiding voor voettekst 1">
            <a:extLst>
              <a:ext uri="{FF2B5EF4-FFF2-40B4-BE49-F238E27FC236}">
                <a16:creationId xmlns:a16="http://schemas.microsoft.com/office/drawing/2014/main" id="{F47BB6F8-0E55-7100-943F-C5671D898910}"/>
              </a:ext>
            </a:extLst>
          </p:cNvPr>
          <p:cNvSpPr txBox="1">
            <a:spLocks/>
          </p:cNvSpPr>
          <p:nvPr/>
        </p:nvSpPr>
        <p:spPr>
          <a:xfrm>
            <a:off x="669303" y="6401247"/>
            <a:ext cx="9648825" cy="365125"/>
          </a:xfrm>
        </p:spPr>
        <p:txBody>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z="1100"/>
              <a:t>©CM Vlaanderen. De verspreiding van dit materiaal zonder toestemming van CM Vlaanderen is niet toegestaan.</a:t>
            </a:r>
            <a:endParaRPr lang="nl-BE" sz="1100" dirty="0"/>
          </a:p>
        </p:txBody>
      </p:sp>
    </p:spTree>
    <p:extLst>
      <p:ext uri="{BB962C8B-B14F-4D97-AF65-F5344CB8AC3E}">
        <p14:creationId xmlns:p14="http://schemas.microsoft.com/office/powerpoint/2010/main" val="11723958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descr="Schoonmaakspons">
            <a:extLst>
              <a:ext uri="{FF2B5EF4-FFF2-40B4-BE49-F238E27FC236}">
                <a16:creationId xmlns:a16="http://schemas.microsoft.com/office/drawing/2014/main" id="{EA8B5272-504D-B779-2338-C498F00B6CD5}"/>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val="0"/>
              </a:ext>
            </a:extLst>
          </a:blip>
          <a:srcRect/>
          <a:stretch/>
        </p:blipFill>
        <p:spPr>
          <a:xfrm>
            <a:off x="3745523" y="0"/>
            <a:ext cx="8446477" cy="6858000"/>
          </a:xfrm>
        </p:spPr>
      </p:pic>
      <p:sp>
        <p:nvSpPr>
          <p:cNvPr id="3" name="Tekstvlak groen">
            <a:extLst>
              <a:ext uri="{FF2B5EF4-FFF2-40B4-BE49-F238E27FC236}">
                <a16:creationId xmlns:a16="http://schemas.microsoft.com/office/drawing/2014/main" id="{5786B4A8-75E9-A2CA-EE72-3A1A06B2CD19}"/>
              </a:ext>
            </a:extLst>
          </p:cNvPr>
          <p:cNvSpPr>
            <a:spLocks noGrp="1"/>
          </p:cNvSpPr>
          <p:nvPr>
            <p:ph type="body" sz="quarter" idx="20"/>
          </p:nvPr>
        </p:nvSpPr>
        <p:spPr/>
        <p:txBody>
          <a:bodyPr/>
          <a:lstStyle/>
          <a:p>
            <a:endParaRPr lang="nl-BE" dirty="0"/>
          </a:p>
        </p:txBody>
      </p:sp>
      <p:sp>
        <p:nvSpPr>
          <p:cNvPr id="6" name="Lijn onder titel">
            <a:extLst>
              <a:ext uri="{FF2B5EF4-FFF2-40B4-BE49-F238E27FC236}">
                <a16:creationId xmlns:a16="http://schemas.microsoft.com/office/drawing/2014/main" id="{D06345A8-EC13-2589-613E-75A726D16F34}"/>
              </a:ext>
            </a:extLst>
          </p:cNvPr>
          <p:cNvSpPr>
            <a:spLocks noGrp="1" noRot="1" noMove="1" noResize="1" noEditPoints="1" noAdjustHandles="1" noChangeArrowheads="1" noChangeShapeType="1"/>
          </p:cNvSpPr>
          <p:nvPr>
            <p:ph type="pic" sz="quarter" idx="19"/>
          </p:nvPr>
        </p:nvSpPr>
        <p:spPr/>
        <p:txBody>
          <a:bodyPr>
            <a:normAutofit fontScale="25000" lnSpcReduction="20000"/>
          </a:bodyPr>
          <a:lstStyle/>
          <a:p>
            <a:endParaRPr lang="nl-BE"/>
          </a:p>
        </p:txBody>
      </p:sp>
      <p:sp>
        <p:nvSpPr>
          <p:cNvPr id="4" name="Titel">
            <a:extLst>
              <a:ext uri="{FF2B5EF4-FFF2-40B4-BE49-F238E27FC236}">
                <a16:creationId xmlns:a16="http://schemas.microsoft.com/office/drawing/2014/main" id="{4B040853-E544-649E-CDEB-4EFF0AE7ED7D}"/>
              </a:ext>
            </a:extLst>
          </p:cNvPr>
          <p:cNvSpPr>
            <a:spLocks noGrp="1"/>
          </p:cNvSpPr>
          <p:nvPr>
            <p:ph type="body" sz="quarter" idx="10"/>
          </p:nvPr>
        </p:nvSpPr>
        <p:spPr/>
        <p:txBody>
          <a:bodyPr/>
          <a:lstStyle/>
          <a:p>
            <a:r>
              <a:rPr lang="nl-BE" dirty="0"/>
              <a:t>Hulp aan huis  </a:t>
            </a:r>
          </a:p>
        </p:txBody>
      </p:sp>
      <p:sp>
        <p:nvSpPr>
          <p:cNvPr id="5" name="Logo">
            <a:extLst>
              <a:ext uri="{FF2B5EF4-FFF2-40B4-BE49-F238E27FC236}">
                <a16:creationId xmlns:a16="http://schemas.microsoft.com/office/drawing/2014/main" id="{E3D70070-CFB4-2FEC-8F24-FA168E04EAF2}"/>
              </a:ext>
            </a:extLst>
          </p:cNvPr>
          <p:cNvSpPr>
            <a:spLocks noGrp="1" noRot="1" noMove="1" noResize="1" noEditPoints="1" noAdjustHandles="1" noChangeArrowheads="1" noChangeShapeType="1"/>
          </p:cNvSpPr>
          <p:nvPr>
            <p:ph type="pic" sz="quarter" idx="14"/>
          </p:nvPr>
        </p:nvSpPr>
        <p:spPr/>
        <p:txBody>
          <a:bodyPr/>
          <a:lstStyle/>
          <a:p>
            <a:endParaRPr lang="nl-BE"/>
          </a:p>
        </p:txBody>
      </p:sp>
    </p:spTree>
    <p:extLst>
      <p:ext uri="{BB962C8B-B14F-4D97-AF65-F5344CB8AC3E}">
        <p14:creationId xmlns:p14="http://schemas.microsoft.com/office/powerpoint/2010/main" val="1140877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bg/>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A485E8E9-371F-CA35-2305-7F553D7EE4B2}"/>
              </a:ext>
            </a:extLst>
          </p:cNvPr>
          <p:cNvSpPr>
            <a:spLocks noGrp="1"/>
          </p:cNvSpPr>
          <p:nvPr>
            <p:ph type="title"/>
          </p:nvPr>
        </p:nvSpPr>
        <p:spPr/>
        <p:txBody>
          <a:bodyPr/>
          <a:lstStyle/>
          <a:p>
            <a:r>
              <a:rPr lang="nl-BE" dirty="0"/>
              <a:t>Hulp aan huis </a:t>
            </a:r>
          </a:p>
        </p:txBody>
      </p:sp>
      <p:sp>
        <p:nvSpPr>
          <p:cNvPr id="9" name="Tijdelijke aanduiding voor inhoud 5">
            <a:extLst>
              <a:ext uri="{FF2B5EF4-FFF2-40B4-BE49-F238E27FC236}">
                <a16:creationId xmlns:a16="http://schemas.microsoft.com/office/drawing/2014/main" id="{CF37F8E6-AAF6-4D77-BF70-D189860570D6}"/>
              </a:ext>
            </a:extLst>
          </p:cNvPr>
          <p:cNvSpPr>
            <a:spLocks noGrp="1"/>
          </p:cNvSpPr>
          <p:nvPr>
            <p:ph idx="1"/>
          </p:nvPr>
        </p:nvSpPr>
        <p:spPr>
          <a:prstGeom prst="rect">
            <a:avLst/>
          </a:prstGeom>
        </p:spPr>
        <p:txBody>
          <a:bodyPr vert="horz" lIns="0" tIns="45720" rIns="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2">
                    <a:lumMod val="75000"/>
                  </a:schemeClr>
                </a:solidFill>
                <a:latin typeface="+mn-lt"/>
                <a:ea typeface="+mn-ea"/>
                <a:cs typeface="+mn-cs"/>
              </a:defRPr>
            </a:lvl1pPr>
            <a:lvl2pPr marL="3600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75000"/>
                  </a:schemeClr>
                </a:solidFill>
                <a:latin typeface="+mn-lt"/>
                <a:ea typeface="+mn-ea"/>
                <a:cs typeface="+mn-cs"/>
              </a:defRPr>
            </a:lvl2pPr>
            <a:lvl3pPr marL="720000" indent="-228600" algn="l" defTabSz="914400" rtl="0" eaLnBrk="1" latinLnBrk="0" hangingPunct="1">
              <a:lnSpc>
                <a:spcPct val="90000"/>
              </a:lnSpc>
              <a:spcBef>
                <a:spcPts val="500"/>
              </a:spcBef>
              <a:buFont typeface="Arial" panose="020B0604020202020204" pitchFamily="34" charset="0"/>
              <a:buChar char="•"/>
              <a:defRPr sz="1600" kern="1200">
                <a:solidFill>
                  <a:schemeClr val="tx2">
                    <a:lumMod val="75000"/>
                  </a:schemeClr>
                </a:solidFill>
                <a:latin typeface="+mn-lt"/>
                <a:ea typeface="+mn-ea"/>
                <a:cs typeface="+mn-cs"/>
              </a:defRPr>
            </a:lvl3pPr>
            <a:lvl4pPr marL="1080000" indent="-228600" algn="l" defTabSz="914400" rtl="0" eaLnBrk="1" latinLnBrk="0" hangingPunct="1">
              <a:lnSpc>
                <a:spcPct val="90000"/>
              </a:lnSpc>
              <a:spcBef>
                <a:spcPts val="500"/>
              </a:spcBef>
              <a:buFont typeface="Arial" panose="020B0604020202020204" pitchFamily="34" charset="0"/>
              <a:buChar char="•"/>
              <a:defRPr sz="1600" kern="1200">
                <a:solidFill>
                  <a:schemeClr val="tx2">
                    <a:lumMod val="75000"/>
                  </a:schemeClr>
                </a:solidFill>
                <a:latin typeface="+mn-lt"/>
                <a:ea typeface="+mn-ea"/>
                <a:cs typeface="+mn-cs"/>
              </a:defRPr>
            </a:lvl4pPr>
            <a:lvl5pPr marL="1440000" indent="-228600" algn="l" defTabSz="914400" rtl="0" eaLnBrk="1" latinLnBrk="0" hangingPunct="1">
              <a:lnSpc>
                <a:spcPct val="90000"/>
              </a:lnSpc>
              <a:spcBef>
                <a:spcPts val="500"/>
              </a:spcBef>
              <a:buFont typeface="Arial" panose="020B0604020202020204" pitchFamily="34" charset="0"/>
              <a:buChar char="•"/>
              <a:defRPr sz="1600" kern="1200">
                <a:solidFill>
                  <a:schemeClr val="tx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BE" sz="2200" b="1" dirty="0"/>
              <a:t>Medische zorgen </a:t>
            </a:r>
          </a:p>
          <a:p>
            <a:r>
              <a:rPr lang="nl-BE" dirty="0"/>
              <a:t>Huisarts </a:t>
            </a:r>
          </a:p>
          <a:p>
            <a:r>
              <a:rPr lang="nl-BE" dirty="0"/>
              <a:t>Verpleegkundige  </a:t>
            </a:r>
          </a:p>
          <a:p>
            <a:r>
              <a:rPr lang="nl-BE" dirty="0"/>
              <a:t>Kinesitherapeut</a:t>
            </a:r>
          </a:p>
          <a:p>
            <a:r>
              <a:rPr lang="nl-BE" dirty="0"/>
              <a:t>Logopedie </a:t>
            </a:r>
          </a:p>
          <a:p>
            <a:r>
              <a:rPr lang="nl-BE" dirty="0"/>
              <a:t>Diëtiste</a:t>
            </a:r>
          </a:p>
          <a:p>
            <a:r>
              <a:rPr lang="nl-BE" dirty="0"/>
              <a:t>Pedicure/Podoloog </a:t>
            </a:r>
          </a:p>
          <a:p>
            <a:r>
              <a:rPr lang="nl-BE" dirty="0"/>
              <a:t>… </a:t>
            </a:r>
          </a:p>
          <a:p>
            <a:endParaRPr lang="nl-BE" sz="2200" dirty="0"/>
          </a:p>
          <a:p>
            <a:pPr marL="0" indent="0">
              <a:buNone/>
            </a:pPr>
            <a:r>
              <a:rPr lang="nl-BE" sz="2200" b="1" dirty="0"/>
              <a:t>Praktische ondersteuning </a:t>
            </a:r>
          </a:p>
          <a:p>
            <a:r>
              <a:rPr lang="nl-BE" dirty="0"/>
              <a:t>Vervoersdiensten</a:t>
            </a:r>
            <a:r>
              <a:rPr lang="nl-BE" sz="2200" dirty="0"/>
              <a:t> </a:t>
            </a:r>
          </a:p>
        </p:txBody>
      </p:sp>
      <p:sp>
        <p:nvSpPr>
          <p:cNvPr id="11" name="Tijdelijke aanduiding voor inhoud 6">
            <a:extLst>
              <a:ext uri="{FF2B5EF4-FFF2-40B4-BE49-F238E27FC236}">
                <a16:creationId xmlns:a16="http://schemas.microsoft.com/office/drawing/2014/main" id="{59D68132-45DF-D182-0018-E67E146CF444}"/>
              </a:ext>
            </a:extLst>
          </p:cNvPr>
          <p:cNvSpPr txBox="1">
            <a:spLocks/>
          </p:cNvSpPr>
          <p:nvPr/>
        </p:nvSpPr>
        <p:spPr>
          <a:xfrm>
            <a:off x="4660296" y="1630647"/>
            <a:ext cx="4046139" cy="2434577"/>
          </a:xfrm>
          <a:prstGeom prst="rect">
            <a:avLst/>
          </a:prstGeom>
        </p:spPr>
        <p:txBody>
          <a:bodyPr vert="horz" lIns="0" tIns="45720" rIns="0" bIns="45720" rtlCol="0">
            <a:normAutofit fontScale="2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2">
                    <a:lumMod val="75000"/>
                  </a:schemeClr>
                </a:solidFill>
                <a:latin typeface="+mn-lt"/>
                <a:ea typeface="+mn-ea"/>
                <a:cs typeface="+mn-cs"/>
              </a:defRPr>
            </a:lvl1pPr>
            <a:lvl2pPr marL="3600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75000"/>
                  </a:schemeClr>
                </a:solidFill>
                <a:latin typeface="+mn-lt"/>
                <a:ea typeface="+mn-ea"/>
                <a:cs typeface="+mn-cs"/>
              </a:defRPr>
            </a:lvl2pPr>
            <a:lvl3pPr marL="720000" indent="-228600" algn="l" defTabSz="914400" rtl="0" eaLnBrk="1" latinLnBrk="0" hangingPunct="1">
              <a:lnSpc>
                <a:spcPct val="90000"/>
              </a:lnSpc>
              <a:spcBef>
                <a:spcPts val="500"/>
              </a:spcBef>
              <a:buFont typeface="Arial" panose="020B0604020202020204" pitchFamily="34" charset="0"/>
              <a:buChar char="•"/>
              <a:defRPr sz="1600" kern="1200">
                <a:solidFill>
                  <a:schemeClr val="tx2">
                    <a:lumMod val="75000"/>
                  </a:schemeClr>
                </a:solidFill>
                <a:latin typeface="+mn-lt"/>
                <a:ea typeface="+mn-ea"/>
                <a:cs typeface="+mn-cs"/>
              </a:defRPr>
            </a:lvl3pPr>
            <a:lvl4pPr marL="1080000" indent="-228600" algn="l" defTabSz="914400" rtl="0" eaLnBrk="1" latinLnBrk="0" hangingPunct="1">
              <a:lnSpc>
                <a:spcPct val="90000"/>
              </a:lnSpc>
              <a:spcBef>
                <a:spcPts val="500"/>
              </a:spcBef>
              <a:buFont typeface="Arial" panose="020B0604020202020204" pitchFamily="34" charset="0"/>
              <a:buChar char="•"/>
              <a:defRPr sz="1600" kern="1200">
                <a:solidFill>
                  <a:schemeClr val="tx2">
                    <a:lumMod val="75000"/>
                  </a:schemeClr>
                </a:solidFill>
                <a:latin typeface="+mn-lt"/>
                <a:ea typeface="+mn-ea"/>
                <a:cs typeface="+mn-cs"/>
              </a:defRPr>
            </a:lvl4pPr>
            <a:lvl5pPr marL="1440000" indent="-228600" algn="l" defTabSz="914400" rtl="0" eaLnBrk="1" latinLnBrk="0" hangingPunct="1">
              <a:lnSpc>
                <a:spcPct val="90000"/>
              </a:lnSpc>
              <a:spcBef>
                <a:spcPts val="500"/>
              </a:spcBef>
              <a:buFont typeface="Arial" panose="020B0604020202020204" pitchFamily="34" charset="0"/>
              <a:buChar char="•"/>
              <a:defRPr sz="1600" kern="1200">
                <a:solidFill>
                  <a:schemeClr val="tx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sz="8800" b="1" dirty="0"/>
              <a:t>Huishoudelijke </a:t>
            </a:r>
          </a:p>
          <a:p>
            <a:r>
              <a:rPr lang="nl-BE" sz="8800" b="1" dirty="0"/>
              <a:t>ondersteuning  </a:t>
            </a:r>
          </a:p>
          <a:p>
            <a:r>
              <a:rPr lang="nl-BE" sz="7200" dirty="0"/>
              <a:t>Poetsdienst </a:t>
            </a:r>
          </a:p>
          <a:p>
            <a:r>
              <a:rPr lang="nl-BE" sz="7200" dirty="0"/>
              <a:t>Gezinszorg</a:t>
            </a:r>
          </a:p>
          <a:p>
            <a:r>
              <a:rPr lang="nl-BE" sz="7200" dirty="0"/>
              <a:t>Dienstencheques  </a:t>
            </a:r>
          </a:p>
          <a:p>
            <a:r>
              <a:rPr lang="nl-BE" sz="7200" dirty="0"/>
              <a:t>Warme maaltijden</a:t>
            </a:r>
            <a:r>
              <a:rPr lang="nl-BE" dirty="0"/>
              <a:t> </a:t>
            </a:r>
          </a:p>
          <a:p>
            <a:endParaRPr lang="nl-BE" sz="3000" dirty="0"/>
          </a:p>
          <a:p>
            <a:r>
              <a:rPr lang="nl-BE" sz="7200" dirty="0"/>
              <a:t>… </a:t>
            </a:r>
          </a:p>
          <a:p>
            <a:r>
              <a:rPr lang="nl-BE" dirty="0"/>
              <a:t>…</a:t>
            </a:r>
          </a:p>
        </p:txBody>
      </p:sp>
      <p:pic>
        <p:nvPicPr>
          <p:cNvPr id="12" name="Afbeelding 11">
            <a:extLst>
              <a:ext uri="{FF2B5EF4-FFF2-40B4-BE49-F238E27FC236}">
                <a16:creationId xmlns:a16="http://schemas.microsoft.com/office/drawing/2014/main" id="{DA6DE489-CB29-FF8F-9907-E9B212CF15C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227745" y="1455555"/>
            <a:ext cx="4635642" cy="4347351"/>
          </a:xfrm>
          <a:prstGeom prst="rect">
            <a:avLst/>
          </a:prstGeom>
        </p:spPr>
      </p:pic>
      <p:sp>
        <p:nvSpPr>
          <p:cNvPr id="2" name="Tekstvak 1">
            <a:extLst>
              <a:ext uri="{FF2B5EF4-FFF2-40B4-BE49-F238E27FC236}">
                <a16:creationId xmlns:a16="http://schemas.microsoft.com/office/drawing/2014/main" id="{C8D4FBF4-053C-BE26-2AE1-446D9A936E3C}"/>
              </a:ext>
            </a:extLst>
          </p:cNvPr>
          <p:cNvSpPr txBox="1"/>
          <p:nvPr/>
        </p:nvSpPr>
        <p:spPr>
          <a:xfrm>
            <a:off x="622022" y="6317760"/>
            <a:ext cx="9813450" cy="276999"/>
          </a:xfrm>
          <a:prstGeom prst="rect">
            <a:avLst/>
          </a:prstGeom>
          <a:noFill/>
        </p:spPr>
        <p:txBody>
          <a:bodyPr wrap="square">
            <a:spAutoFit/>
          </a:bodyPr>
          <a:lstStyle/>
          <a:p>
            <a:r>
              <a:rPr lang="nl-BE" sz="1200" b="0" i="0" u="none" strike="noStrike" dirty="0">
                <a:effectLst/>
                <a:latin typeface="Trebuchet MS" panose="020B0603020202020204" pitchFamily="34" charset="0"/>
              </a:rPr>
              <a:t>©CM Vlaanderen. De verspreiding van dit materiaal zonder toestemming van CM Vlaanderen is niet toegestaan</a:t>
            </a:r>
            <a:r>
              <a:rPr lang="nl-BE" sz="1200" b="0" i="0" dirty="0">
                <a:effectLst/>
                <a:latin typeface="Trebuchet MS" panose="020B0603020202020204" pitchFamily="34" charset="0"/>
              </a:rPr>
              <a:t>​</a:t>
            </a:r>
            <a:endParaRPr lang="nl-BE" sz="1200" dirty="0"/>
          </a:p>
        </p:txBody>
      </p:sp>
    </p:spTree>
    <p:extLst>
      <p:ext uri="{BB962C8B-B14F-4D97-AF65-F5344CB8AC3E}">
        <p14:creationId xmlns:p14="http://schemas.microsoft.com/office/powerpoint/2010/main" val="6035205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BD620370-CF7B-3AD7-49DE-F715C62EFF5C}"/>
              </a:ext>
            </a:extLst>
          </p:cNvPr>
          <p:cNvSpPr>
            <a:spLocks noGrp="1"/>
          </p:cNvSpPr>
          <p:nvPr>
            <p:ph idx="1"/>
          </p:nvPr>
        </p:nvSpPr>
        <p:spPr/>
        <p:txBody>
          <a:bodyPr/>
          <a:lstStyle/>
          <a:p>
            <a:r>
              <a:rPr lang="nl-BE" sz="2000" b="1" dirty="0"/>
              <a:t>Hulp nodig bij organisatie van de thuiszorg  </a:t>
            </a:r>
          </a:p>
          <a:p>
            <a:pPr marL="285750" indent="-285750">
              <a:buFont typeface="Arial" panose="020B0604020202020204" pitchFamily="34" charset="0"/>
              <a:buChar char="•"/>
            </a:pPr>
            <a:r>
              <a:rPr lang="nl-BE" sz="2000" dirty="0"/>
              <a:t>Sociale dienst  - Ziekenhuis  </a:t>
            </a:r>
          </a:p>
          <a:p>
            <a:pPr marL="285750" indent="-285750">
              <a:buFont typeface="Arial" panose="020B0604020202020204" pitchFamily="34" charset="0"/>
              <a:buChar char="•"/>
            </a:pPr>
            <a:r>
              <a:rPr lang="nl-BE" sz="2000" dirty="0"/>
              <a:t>Dienst Maatschappelijk Werk van het ziekenfonds  </a:t>
            </a:r>
          </a:p>
          <a:p>
            <a:pPr marL="285750" indent="-285750">
              <a:buFont typeface="Arial" panose="020B0604020202020204" pitchFamily="34" charset="0"/>
              <a:buChar char="•"/>
            </a:pPr>
            <a:endParaRPr lang="nl-BE" sz="2000" dirty="0"/>
          </a:p>
          <a:p>
            <a:pPr marL="285750" indent="-285750">
              <a:buFont typeface="Arial" panose="020B0604020202020204" pitchFamily="34" charset="0"/>
              <a:buChar char="•"/>
            </a:pPr>
            <a:endParaRPr lang="nl-BE" sz="2000" dirty="0"/>
          </a:p>
          <a:p>
            <a:pPr algn="ctr"/>
            <a:r>
              <a:rPr lang="nl-BE" sz="2800" b="1" dirty="0">
                <a:solidFill>
                  <a:srgbClr val="4EA553"/>
                </a:solidFill>
              </a:rPr>
              <a:t>Contacteer de Zorglijn  </a:t>
            </a:r>
          </a:p>
          <a:p>
            <a:pPr algn="ctr"/>
            <a:r>
              <a:rPr lang="nl-BE" sz="2800" b="1" dirty="0">
                <a:solidFill>
                  <a:srgbClr val="4EA553"/>
                </a:solidFill>
              </a:rPr>
              <a:t>02 204 32 34</a:t>
            </a:r>
          </a:p>
          <a:p>
            <a:pPr algn="ctr"/>
            <a:r>
              <a:rPr lang="nl-BE" sz="2800" b="1" dirty="0">
                <a:solidFill>
                  <a:srgbClr val="4EA553"/>
                </a:solidFill>
                <a:hlinkClick r:id="rId2"/>
              </a:rPr>
              <a:t>Zorglijn@cm.be</a:t>
            </a:r>
            <a:r>
              <a:rPr lang="nl-BE" sz="2800" b="1" dirty="0">
                <a:solidFill>
                  <a:srgbClr val="4EA553"/>
                </a:solidFill>
              </a:rPr>
              <a:t> </a:t>
            </a:r>
          </a:p>
          <a:p>
            <a:endParaRPr lang="nl-BE" sz="2800" b="1" dirty="0">
              <a:solidFill>
                <a:srgbClr val="4EA553"/>
              </a:solidFill>
            </a:endParaRPr>
          </a:p>
          <a:p>
            <a:pPr marL="285750" indent="-285750">
              <a:buFont typeface="Arial" panose="020B0604020202020204" pitchFamily="34" charset="0"/>
              <a:buChar char="•"/>
            </a:pPr>
            <a:endParaRPr lang="nl-BE" sz="2000" dirty="0"/>
          </a:p>
        </p:txBody>
      </p:sp>
      <p:sp>
        <p:nvSpPr>
          <p:cNvPr id="3" name="Titel 2">
            <a:extLst>
              <a:ext uri="{FF2B5EF4-FFF2-40B4-BE49-F238E27FC236}">
                <a16:creationId xmlns:a16="http://schemas.microsoft.com/office/drawing/2014/main" id="{3CEAD9FD-D6FD-633B-1F08-42D7DA8F2F16}"/>
              </a:ext>
            </a:extLst>
          </p:cNvPr>
          <p:cNvSpPr>
            <a:spLocks noGrp="1"/>
          </p:cNvSpPr>
          <p:nvPr>
            <p:ph type="title"/>
          </p:nvPr>
        </p:nvSpPr>
        <p:spPr/>
        <p:txBody>
          <a:bodyPr/>
          <a:lstStyle/>
          <a:p>
            <a:r>
              <a:rPr lang="nl-BE" dirty="0"/>
              <a:t>Hulp aan huis : veel meer dan praktische hulp  </a:t>
            </a:r>
          </a:p>
        </p:txBody>
      </p:sp>
      <p:sp>
        <p:nvSpPr>
          <p:cNvPr id="4" name="Tekstvak 3">
            <a:extLst>
              <a:ext uri="{FF2B5EF4-FFF2-40B4-BE49-F238E27FC236}">
                <a16:creationId xmlns:a16="http://schemas.microsoft.com/office/drawing/2014/main" id="{A3B76310-9D28-5A7A-78FE-72AD90BE5AFF}"/>
              </a:ext>
            </a:extLst>
          </p:cNvPr>
          <p:cNvSpPr txBox="1"/>
          <p:nvPr/>
        </p:nvSpPr>
        <p:spPr>
          <a:xfrm>
            <a:off x="622022" y="6317760"/>
            <a:ext cx="9813450" cy="276999"/>
          </a:xfrm>
          <a:prstGeom prst="rect">
            <a:avLst/>
          </a:prstGeom>
          <a:noFill/>
        </p:spPr>
        <p:txBody>
          <a:bodyPr wrap="square">
            <a:spAutoFit/>
          </a:bodyPr>
          <a:lstStyle/>
          <a:p>
            <a:r>
              <a:rPr lang="nl-BE" sz="1200" b="0" i="0" u="none" strike="noStrike" dirty="0">
                <a:solidFill>
                  <a:srgbClr val="6D8405"/>
                </a:solidFill>
                <a:effectLst/>
                <a:latin typeface="Trebuchet MS" panose="020B0603020202020204" pitchFamily="34" charset="0"/>
              </a:rPr>
              <a:t>©CM </a:t>
            </a:r>
            <a:r>
              <a:rPr lang="nl-BE" sz="1200" b="0" i="0" u="none" strike="noStrike" dirty="0">
                <a:effectLst/>
                <a:latin typeface="Trebuchet MS" panose="020B0603020202020204" pitchFamily="34" charset="0"/>
              </a:rPr>
              <a:t>Vlaanderen</a:t>
            </a:r>
            <a:r>
              <a:rPr lang="nl-BE" sz="1200" b="0" i="0" u="none" strike="noStrike" dirty="0">
                <a:solidFill>
                  <a:srgbClr val="6D8405"/>
                </a:solidFill>
                <a:effectLst/>
                <a:latin typeface="Trebuchet MS" panose="020B0603020202020204" pitchFamily="34" charset="0"/>
              </a:rPr>
              <a:t>. De verspreiding van dit materiaal zonder toestemming van CM Vlaanderen is niet toegestaan</a:t>
            </a:r>
            <a:r>
              <a:rPr lang="nl-BE" sz="1200" b="0" i="0" dirty="0">
                <a:solidFill>
                  <a:srgbClr val="000000"/>
                </a:solidFill>
                <a:effectLst/>
                <a:latin typeface="Trebuchet MS" panose="020B0603020202020204" pitchFamily="34" charset="0"/>
              </a:rPr>
              <a:t>​</a:t>
            </a:r>
            <a:endParaRPr lang="nl-BE" sz="1200" dirty="0"/>
          </a:p>
        </p:txBody>
      </p:sp>
      <p:pic>
        <p:nvPicPr>
          <p:cNvPr id="1026" name="Picture 2">
            <a:extLst>
              <a:ext uri="{FF2B5EF4-FFF2-40B4-BE49-F238E27FC236}">
                <a16:creationId xmlns:a16="http://schemas.microsoft.com/office/drawing/2014/main" id="{37AE9051-5F98-33FF-3CD5-2398D4F83E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4890" y="3414492"/>
            <a:ext cx="2563091" cy="19223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58238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6CF2C31-E3BF-1D67-42F3-892F3226AB8B}"/>
              </a:ext>
            </a:extLst>
          </p:cNvPr>
          <p:cNvSpPr>
            <a:spLocks noGrp="1"/>
          </p:cNvSpPr>
          <p:nvPr>
            <p:ph type="title"/>
          </p:nvPr>
        </p:nvSpPr>
        <p:spPr/>
        <p:txBody>
          <a:bodyPr/>
          <a:lstStyle/>
          <a:p>
            <a:r>
              <a:rPr lang="nl-BE" dirty="0"/>
              <a:t>Hulp aan huis : veel meer dan praktische hulp </a:t>
            </a:r>
          </a:p>
        </p:txBody>
      </p:sp>
      <p:graphicFrame>
        <p:nvGraphicFramePr>
          <p:cNvPr id="4" name="Diagram 3">
            <a:extLst>
              <a:ext uri="{FF2B5EF4-FFF2-40B4-BE49-F238E27FC236}">
                <a16:creationId xmlns:a16="http://schemas.microsoft.com/office/drawing/2014/main" id="{C44E577F-93BA-539D-CB2C-E6D66F7D3F26}"/>
              </a:ext>
            </a:extLst>
          </p:cNvPr>
          <p:cNvGraphicFramePr/>
          <p:nvPr>
            <p:extLst>
              <p:ext uri="{D42A27DB-BD31-4B8C-83A1-F6EECF244321}">
                <p14:modId xmlns:p14="http://schemas.microsoft.com/office/powerpoint/2010/main" val="2642160334"/>
              </p:ext>
            </p:extLst>
          </p:nvPr>
        </p:nvGraphicFramePr>
        <p:xfrm>
          <a:off x="339306" y="1085112"/>
          <a:ext cx="1059147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phic 4" descr="Uitroepteken met effen opvulling">
            <a:extLst>
              <a:ext uri="{FF2B5EF4-FFF2-40B4-BE49-F238E27FC236}">
                <a16:creationId xmlns:a16="http://schemas.microsoft.com/office/drawing/2014/main" id="{EFF99446-233E-25DC-9ED5-AF7F2E80DC1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550177">
            <a:off x="6040901" y="4572633"/>
            <a:ext cx="1877291" cy="1877291"/>
          </a:xfrm>
          <a:prstGeom prst="rect">
            <a:avLst/>
          </a:prstGeom>
        </p:spPr>
      </p:pic>
      <p:sp>
        <p:nvSpPr>
          <p:cNvPr id="2" name="Rechthoek 1">
            <a:extLst>
              <a:ext uri="{FF2B5EF4-FFF2-40B4-BE49-F238E27FC236}">
                <a16:creationId xmlns:a16="http://schemas.microsoft.com/office/drawing/2014/main" id="{CC3BFD0C-2D2B-5C49-E71A-E04BA0F2E051}"/>
              </a:ext>
            </a:extLst>
          </p:cNvPr>
          <p:cNvSpPr/>
          <p:nvPr/>
        </p:nvSpPr>
        <p:spPr>
          <a:xfrm>
            <a:off x="460508" y="5249668"/>
            <a:ext cx="5930919" cy="523220"/>
          </a:xfrm>
          <a:prstGeom prst="rect">
            <a:avLst/>
          </a:prstGeom>
          <a:noFill/>
        </p:spPr>
        <p:txBody>
          <a:bodyPr wrap="none" lIns="91440" tIns="45720" rIns="91440" bIns="45720">
            <a:spAutoFit/>
          </a:bodyPr>
          <a:lstStyle/>
          <a:p>
            <a:pPr algn="ctr"/>
            <a:r>
              <a:rPr lang="nl-NL" sz="2800" dirty="0">
                <a:ln w="0"/>
                <a:solidFill>
                  <a:schemeClr val="accent1"/>
                </a:solidFill>
                <a:effectLst>
                  <a:outerShdw blurRad="38100" dist="25400" dir="5400000" algn="ctr" rotWithShape="0">
                    <a:srgbClr val="6E747A">
                      <a:alpha val="43000"/>
                    </a:srgbClr>
                  </a:outerShdw>
                </a:effectLst>
              </a:rPr>
              <a:t>Tip : doe navraag bij je ziekenfonds </a:t>
            </a:r>
            <a:endParaRPr lang="nl-NL" sz="2800" b="0" cap="none" spc="0" dirty="0">
              <a:ln w="0"/>
              <a:solidFill>
                <a:schemeClr val="accent1"/>
              </a:solidFill>
              <a:effectLst>
                <a:outerShdw blurRad="38100" dist="25400" dir="5400000" algn="ctr" rotWithShape="0">
                  <a:srgbClr val="6E747A">
                    <a:alpha val="43000"/>
                  </a:srgbClr>
                </a:outerShdw>
              </a:effectLst>
            </a:endParaRPr>
          </a:p>
        </p:txBody>
      </p:sp>
      <p:sp>
        <p:nvSpPr>
          <p:cNvPr id="6" name="Tekstvak 5">
            <a:extLst>
              <a:ext uri="{FF2B5EF4-FFF2-40B4-BE49-F238E27FC236}">
                <a16:creationId xmlns:a16="http://schemas.microsoft.com/office/drawing/2014/main" id="{163376F8-DD91-100A-4950-36ABD90B6C50}"/>
              </a:ext>
            </a:extLst>
          </p:cNvPr>
          <p:cNvSpPr txBox="1"/>
          <p:nvPr/>
        </p:nvSpPr>
        <p:spPr>
          <a:xfrm>
            <a:off x="622022" y="6317760"/>
            <a:ext cx="9813450" cy="276999"/>
          </a:xfrm>
          <a:prstGeom prst="rect">
            <a:avLst/>
          </a:prstGeom>
          <a:noFill/>
        </p:spPr>
        <p:txBody>
          <a:bodyPr wrap="square">
            <a:spAutoFit/>
          </a:bodyPr>
          <a:lstStyle/>
          <a:p>
            <a:r>
              <a:rPr lang="nl-BE" sz="1200" b="0" i="0" u="none" strike="noStrike" dirty="0">
                <a:effectLst/>
                <a:latin typeface="Trebuchet MS" panose="020B0603020202020204" pitchFamily="34" charset="0"/>
              </a:rPr>
              <a:t>©CM Vlaanderen. De verspreiding van dit materiaal zonder toestemming van CM Vlaanderen is niet toegestaan</a:t>
            </a:r>
            <a:r>
              <a:rPr lang="nl-BE" sz="1200" b="0" i="0" dirty="0">
                <a:effectLst/>
                <a:latin typeface="Trebuchet MS" panose="020B0603020202020204" pitchFamily="34" charset="0"/>
              </a:rPr>
              <a:t>​</a:t>
            </a:r>
            <a:endParaRPr lang="nl-BE" sz="1200" dirty="0"/>
          </a:p>
        </p:txBody>
      </p:sp>
    </p:spTree>
    <p:extLst>
      <p:ext uri="{BB962C8B-B14F-4D97-AF65-F5344CB8AC3E}">
        <p14:creationId xmlns:p14="http://schemas.microsoft.com/office/powerpoint/2010/main" val="38925067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descr="Een sterrencluster in de nachtelijke hemel">
            <a:extLst>
              <a:ext uri="{FF2B5EF4-FFF2-40B4-BE49-F238E27FC236}">
                <a16:creationId xmlns:a16="http://schemas.microsoft.com/office/drawing/2014/main" id="{EA8B5272-504D-B779-2338-C498F00B6CD5}"/>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val="0"/>
              </a:ext>
            </a:extLst>
          </a:blip>
          <a:srcRect/>
          <a:stretch/>
        </p:blipFill>
        <p:spPr>
          <a:xfrm>
            <a:off x="3745523" y="0"/>
            <a:ext cx="8446477" cy="6858000"/>
          </a:xfrm>
        </p:spPr>
      </p:pic>
      <p:sp>
        <p:nvSpPr>
          <p:cNvPr id="3" name="Tekstvlak groen">
            <a:extLst>
              <a:ext uri="{FF2B5EF4-FFF2-40B4-BE49-F238E27FC236}">
                <a16:creationId xmlns:a16="http://schemas.microsoft.com/office/drawing/2014/main" id="{5786B4A8-75E9-A2CA-EE72-3A1A06B2CD19}"/>
              </a:ext>
            </a:extLst>
          </p:cNvPr>
          <p:cNvSpPr>
            <a:spLocks noGrp="1"/>
          </p:cNvSpPr>
          <p:nvPr>
            <p:ph type="body" sz="quarter" idx="20"/>
          </p:nvPr>
        </p:nvSpPr>
        <p:spPr/>
        <p:txBody>
          <a:bodyPr/>
          <a:lstStyle/>
          <a:p>
            <a:r>
              <a:rPr lang="nl-BE" dirty="0"/>
              <a:t>Herstelverblijven/zorgverblijven  </a:t>
            </a:r>
          </a:p>
          <a:p>
            <a:endParaRPr lang="nl-BE" dirty="0"/>
          </a:p>
          <a:p>
            <a:endParaRPr lang="nl-BE" dirty="0"/>
          </a:p>
        </p:txBody>
      </p:sp>
      <p:sp>
        <p:nvSpPr>
          <p:cNvPr id="6" name="Lijn onder titel">
            <a:extLst>
              <a:ext uri="{FF2B5EF4-FFF2-40B4-BE49-F238E27FC236}">
                <a16:creationId xmlns:a16="http://schemas.microsoft.com/office/drawing/2014/main" id="{D06345A8-EC13-2589-613E-75A726D16F34}"/>
              </a:ext>
            </a:extLst>
          </p:cNvPr>
          <p:cNvSpPr>
            <a:spLocks noGrp="1" noRot="1" noMove="1" noResize="1" noEditPoints="1" noAdjustHandles="1" noChangeArrowheads="1" noChangeShapeType="1"/>
          </p:cNvSpPr>
          <p:nvPr>
            <p:ph type="pic" sz="quarter" idx="19"/>
          </p:nvPr>
        </p:nvSpPr>
        <p:spPr/>
        <p:txBody>
          <a:bodyPr>
            <a:normAutofit fontScale="25000" lnSpcReduction="20000"/>
          </a:bodyPr>
          <a:lstStyle/>
          <a:p>
            <a:endParaRPr lang="nl-BE"/>
          </a:p>
        </p:txBody>
      </p:sp>
      <p:sp>
        <p:nvSpPr>
          <p:cNvPr id="4" name="Titel">
            <a:extLst>
              <a:ext uri="{FF2B5EF4-FFF2-40B4-BE49-F238E27FC236}">
                <a16:creationId xmlns:a16="http://schemas.microsoft.com/office/drawing/2014/main" id="{4B040853-E544-649E-CDEB-4EFF0AE7ED7D}"/>
              </a:ext>
            </a:extLst>
          </p:cNvPr>
          <p:cNvSpPr>
            <a:spLocks noGrp="1"/>
          </p:cNvSpPr>
          <p:nvPr>
            <p:ph type="body" sz="quarter" idx="10"/>
          </p:nvPr>
        </p:nvSpPr>
        <p:spPr/>
        <p:txBody>
          <a:bodyPr/>
          <a:lstStyle/>
          <a:p>
            <a:r>
              <a:rPr lang="nl-BE" dirty="0"/>
              <a:t>Tot rust komen  </a:t>
            </a:r>
          </a:p>
        </p:txBody>
      </p:sp>
      <p:sp>
        <p:nvSpPr>
          <p:cNvPr id="5" name="Logo">
            <a:extLst>
              <a:ext uri="{FF2B5EF4-FFF2-40B4-BE49-F238E27FC236}">
                <a16:creationId xmlns:a16="http://schemas.microsoft.com/office/drawing/2014/main" id="{E3D70070-CFB4-2FEC-8F24-FA168E04EAF2}"/>
              </a:ext>
            </a:extLst>
          </p:cNvPr>
          <p:cNvSpPr>
            <a:spLocks noGrp="1" noRot="1" noMove="1" noResize="1" noEditPoints="1" noAdjustHandles="1" noChangeArrowheads="1" noChangeShapeType="1"/>
          </p:cNvSpPr>
          <p:nvPr>
            <p:ph type="pic" sz="quarter" idx="14"/>
          </p:nvPr>
        </p:nvSpPr>
        <p:spPr/>
        <p:txBody>
          <a:bodyPr/>
          <a:lstStyle/>
          <a:p>
            <a:endParaRPr lang="nl-BE"/>
          </a:p>
        </p:txBody>
      </p:sp>
    </p:spTree>
    <p:extLst>
      <p:ext uri="{BB962C8B-B14F-4D97-AF65-F5344CB8AC3E}">
        <p14:creationId xmlns:p14="http://schemas.microsoft.com/office/powerpoint/2010/main" val="1590740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bg/>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1066D7-2200-4D11-A6D9-BD1BC95CC890}"/>
              </a:ext>
            </a:extLst>
          </p:cNvPr>
          <p:cNvSpPr>
            <a:spLocks noGrp="1"/>
          </p:cNvSpPr>
          <p:nvPr>
            <p:ph type="title"/>
          </p:nvPr>
        </p:nvSpPr>
        <p:spPr/>
        <p:txBody>
          <a:bodyPr/>
          <a:lstStyle/>
          <a:p>
            <a:r>
              <a:rPr lang="nl-BE" dirty="0"/>
              <a:t>Tot rust komen…   </a:t>
            </a:r>
          </a:p>
        </p:txBody>
      </p:sp>
      <p:graphicFrame>
        <p:nvGraphicFramePr>
          <p:cNvPr id="6" name="Tabel 7">
            <a:extLst>
              <a:ext uri="{FF2B5EF4-FFF2-40B4-BE49-F238E27FC236}">
                <a16:creationId xmlns:a16="http://schemas.microsoft.com/office/drawing/2014/main" id="{0A9E3200-E358-4576-8374-23F3EBBA4174}"/>
              </a:ext>
            </a:extLst>
          </p:cNvPr>
          <p:cNvGraphicFramePr>
            <a:graphicFrameLocks noGrp="1"/>
          </p:cNvGraphicFramePr>
          <p:nvPr>
            <p:extLst>
              <p:ext uri="{D42A27DB-BD31-4B8C-83A1-F6EECF244321}">
                <p14:modId xmlns:p14="http://schemas.microsoft.com/office/powerpoint/2010/main" val="3284823179"/>
              </p:ext>
            </p:extLst>
          </p:nvPr>
        </p:nvGraphicFramePr>
        <p:xfrm>
          <a:off x="734890" y="1272074"/>
          <a:ext cx="10130590" cy="4996477"/>
        </p:xfrm>
        <a:graphic>
          <a:graphicData uri="http://schemas.openxmlformats.org/drawingml/2006/table">
            <a:tbl>
              <a:tblPr firstRow="1" bandRow="1">
                <a:tableStyleId>{BC89EF96-8CEA-46FF-86C4-4CE0E7609802}</a:tableStyleId>
              </a:tblPr>
              <a:tblGrid>
                <a:gridCol w="10130590">
                  <a:extLst>
                    <a:ext uri="{9D8B030D-6E8A-4147-A177-3AD203B41FA5}">
                      <a16:colId xmlns:a16="http://schemas.microsoft.com/office/drawing/2014/main" val="447607995"/>
                    </a:ext>
                  </a:extLst>
                </a:gridCol>
              </a:tblGrid>
              <a:tr h="445816">
                <a:tc>
                  <a:txBody>
                    <a:bodyPr/>
                    <a:lstStyle/>
                    <a:p>
                      <a:pPr algn="ctr"/>
                      <a:r>
                        <a:rPr lang="nl-BE" sz="2400" dirty="0"/>
                        <a:t>Herstelverblijven / zorgverblijven   (samen met inloophuizen)  </a:t>
                      </a:r>
                    </a:p>
                  </a:txBody>
                  <a:tcPr/>
                </a:tc>
                <a:extLst>
                  <a:ext uri="{0D108BD9-81ED-4DB2-BD59-A6C34878D82A}">
                    <a16:rowId xmlns:a16="http://schemas.microsoft.com/office/drawing/2014/main" val="3948418506"/>
                  </a:ext>
                </a:extLst>
              </a:tr>
              <a:tr h="325023">
                <a:tc>
                  <a:txBody>
                    <a:bodyPr/>
                    <a:lstStyle/>
                    <a:p>
                      <a:pPr algn="ctr"/>
                      <a:r>
                        <a:rPr lang="nl-BE" sz="1600" b="1" dirty="0"/>
                        <a:t>Wat?</a:t>
                      </a:r>
                    </a:p>
                  </a:txBody>
                  <a:tcPr/>
                </a:tc>
                <a:extLst>
                  <a:ext uri="{0D108BD9-81ED-4DB2-BD59-A6C34878D82A}">
                    <a16:rowId xmlns:a16="http://schemas.microsoft.com/office/drawing/2014/main" val="2725680714"/>
                  </a:ext>
                </a:extLst>
              </a:tr>
              <a:tr h="1506925">
                <a:tc>
                  <a:txBody>
                    <a:bodyPr/>
                    <a:lstStyle/>
                    <a:p>
                      <a:pPr algn="l"/>
                      <a:r>
                        <a:rPr lang="nl-BE" sz="1600" dirty="0"/>
                        <a:t>Herstellenden na een recente hospitalisatie van een ernstige aandoening waarvoor verder behandeling en/of revalidatie vereist is.</a:t>
                      </a:r>
                    </a:p>
                    <a:p>
                      <a:pPr algn="l"/>
                      <a:r>
                        <a:rPr lang="nl-BE" sz="1600" dirty="0"/>
                        <a:t>Herstellenden van een ernstige problematiek of ongeval waardoor er een langdurige onderbreking van de normale activiteit is en die daardoor (nog) niet (meer) zelfstandig kunnen functioneren in hun thuissituatie.</a:t>
                      </a:r>
                    </a:p>
                    <a:p>
                      <a:pPr algn="l"/>
                      <a:endParaRPr lang="nl-BE" sz="1600" dirty="0"/>
                    </a:p>
                    <a:p>
                      <a:pPr algn="l"/>
                      <a:r>
                        <a:rPr lang="nl-BE" sz="1600" dirty="0"/>
                        <a:t>Nieuwpoort / Spa / Zandhoven </a:t>
                      </a:r>
                    </a:p>
                  </a:txBody>
                  <a:tcPr/>
                </a:tc>
                <a:extLst>
                  <a:ext uri="{0D108BD9-81ED-4DB2-BD59-A6C34878D82A}">
                    <a16:rowId xmlns:a16="http://schemas.microsoft.com/office/drawing/2014/main" val="3670839049"/>
                  </a:ext>
                </a:extLst>
              </a:tr>
              <a:tr h="325023">
                <a:tc>
                  <a:txBody>
                    <a:bodyPr/>
                    <a:lstStyle/>
                    <a:p>
                      <a:pPr algn="ctr"/>
                      <a:r>
                        <a:rPr lang="nl-BE" sz="1600" b="1" dirty="0"/>
                        <a:t>Wie? </a:t>
                      </a:r>
                    </a:p>
                  </a:txBody>
                  <a:tcPr/>
                </a:tc>
                <a:extLst>
                  <a:ext uri="{0D108BD9-81ED-4DB2-BD59-A6C34878D82A}">
                    <a16:rowId xmlns:a16="http://schemas.microsoft.com/office/drawing/2014/main" val="4090656591"/>
                  </a:ext>
                </a:extLst>
              </a:tr>
              <a:tr h="380783">
                <a:tc>
                  <a:txBody>
                    <a:bodyPr/>
                    <a:lstStyle/>
                    <a:p>
                      <a:pPr algn="l"/>
                      <a:r>
                        <a:rPr lang="nl-BE" sz="1600" dirty="0"/>
                        <a:t>CM leden (lidgeld betaald!)  , partners (CM lid of niet CM lid)  </a:t>
                      </a:r>
                    </a:p>
                  </a:txBody>
                  <a:tcPr/>
                </a:tc>
                <a:extLst>
                  <a:ext uri="{0D108BD9-81ED-4DB2-BD59-A6C34878D82A}">
                    <a16:rowId xmlns:a16="http://schemas.microsoft.com/office/drawing/2014/main" val="667471412"/>
                  </a:ext>
                </a:extLst>
              </a:tr>
              <a:tr h="325023">
                <a:tc>
                  <a:txBody>
                    <a:bodyPr/>
                    <a:lstStyle/>
                    <a:p>
                      <a:pPr algn="ctr"/>
                      <a:r>
                        <a:rPr lang="nl-BE" sz="1600" b="1" dirty="0"/>
                        <a:t>Tussenkomst </a:t>
                      </a:r>
                    </a:p>
                  </a:txBody>
                  <a:tcPr/>
                </a:tc>
                <a:extLst>
                  <a:ext uri="{0D108BD9-81ED-4DB2-BD59-A6C34878D82A}">
                    <a16:rowId xmlns:a16="http://schemas.microsoft.com/office/drawing/2014/main" val="1420476434"/>
                  </a:ext>
                </a:extLst>
              </a:tr>
              <a:tr h="561404">
                <a:tc>
                  <a:txBody>
                    <a:bodyPr/>
                    <a:lstStyle/>
                    <a:p>
                      <a:pPr algn="l"/>
                      <a:r>
                        <a:rPr lang="nl-BE" sz="1600" dirty="0"/>
                        <a:t>Persoonlijk aandeel in de verblijfskosten  </a:t>
                      </a:r>
                    </a:p>
                  </a:txBody>
                  <a:tcPr/>
                </a:tc>
                <a:extLst>
                  <a:ext uri="{0D108BD9-81ED-4DB2-BD59-A6C34878D82A}">
                    <a16:rowId xmlns:a16="http://schemas.microsoft.com/office/drawing/2014/main" val="1966929235"/>
                  </a:ext>
                </a:extLst>
              </a:tr>
              <a:tr h="518385">
                <a:tc>
                  <a:txBody>
                    <a:bodyPr/>
                    <a:lstStyle/>
                    <a:p>
                      <a:pPr algn="ctr"/>
                      <a:r>
                        <a:rPr lang="nl-BE" sz="1600" b="1"/>
                        <a:t>Hoe aanvragen?</a:t>
                      </a:r>
                    </a:p>
                  </a:txBody>
                  <a:tcPr/>
                </a:tc>
                <a:extLst>
                  <a:ext uri="{0D108BD9-81ED-4DB2-BD59-A6C34878D82A}">
                    <a16:rowId xmlns:a16="http://schemas.microsoft.com/office/drawing/2014/main" val="4188159706"/>
                  </a:ext>
                </a:extLst>
              </a:tr>
              <a:tr h="518385">
                <a:tc>
                  <a:txBody>
                    <a:bodyPr/>
                    <a:lstStyle/>
                    <a:p>
                      <a:pPr algn="l"/>
                      <a:r>
                        <a:rPr lang="nl-BE" sz="1600" dirty="0"/>
                        <a:t>Via specifieke aanvraagformulier, via behandelend arts, rechtstreeks naar herstelverblijf  </a:t>
                      </a:r>
                    </a:p>
                  </a:txBody>
                  <a:tcPr/>
                </a:tc>
                <a:extLst>
                  <a:ext uri="{0D108BD9-81ED-4DB2-BD59-A6C34878D82A}">
                    <a16:rowId xmlns:a16="http://schemas.microsoft.com/office/drawing/2014/main" val="131387610"/>
                  </a:ext>
                </a:extLst>
              </a:tr>
            </a:tbl>
          </a:graphicData>
        </a:graphic>
      </p:graphicFrame>
      <p:sp>
        <p:nvSpPr>
          <p:cNvPr id="4" name="Tijdelijke aanduiding voor voettekst 1">
            <a:extLst>
              <a:ext uri="{FF2B5EF4-FFF2-40B4-BE49-F238E27FC236}">
                <a16:creationId xmlns:a16="http://schemas.microsoft.com/office/drawing/2014/main" id="{5E6069C3-A3EE-944E-54E0-2D0AC2F933B9}"/>
              </a:ext>
            </a:extLst>
          </p:cNvPr>
          <p:cNvSpPr txBox="1">
            <a:spLocks/>
          </p:cNvSpPr>
          <p:nvPr/>
        </p:nvSpPr>
        <p:spPr>
          <a:xfrm>
            <a:off x="3629320" y="6538490"/>
            <a:ext cx="9648825" cy="365125"/>
          </a:xfrm>
        </p:spPr>
        <p:txBody>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z="1100"/>
              <a:t>©CM Vlaanderen. De verspreiding van dit materiaal zonder toestemming van CM Vlaanderen is niet toegestaan.</a:t>
            </a:r>
            <a:endParaRPr lang="nl-BE" sz="1100" dirty="0"/>
          </a:p>
        </p:txBody>
      </p:sp>
    </p:spTree>
    <p:extLst>
      <p:ext uri="{BB962C8B-B14F-4D97-AF65-F5344CB8AC3E}">
        <p14:creationId xmlns:p14="http://schemas.microsoft.com/office/powerpoint/2010/main" val="24681559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1066D7-2200-4D11-A6D9-BD1BC95CC890}"/>
              </a:ext>
            </a:extLst>
          </p:cNvPr>
          <p:cNvSpPr>
            <a:spLocks noGrp="1"/>
          </p:cNvSpPr>
          <p:nvPr>
            <p:ph type="title"/>
          </p:nvPr>
        </p:nvSpPr>
        <p:spPr/>
        <p:txBody>
          <a:bodyPr/>
          <a:lstStyle/>
          <a:p>
            <a:r>
              <a:rPr lang="nl-BE" dirty="0"/>
              <a:t>Tot rust komen…   </a:t>
            </a:r>
          </a:p>
        </p:txBody>
      </p:sp>
      <p:graphicFrame>
        <p:nvGraphicFramePr>
          <p:cNvPr id="6" name="Tabel 7">
            <a:extLst>
              <a:ext uri="{FF2B5EF4-FFF2-40B4-BE49-F238E27FC236}">
                <a16:creationId xmlns:a16="http://schemas.microsoft.com/office/drawing/2014/main" id="{0A9E3200-E358-4576-8374-23F3EBBA4174}"/>
              </a:ext>
            </a:extLst>
          </p:cNvPr>
          <p:cNvGraphicFramePr>
            <a:graphicFrameLocks noGrp="1"/>
          </p:cNvGraphicFramePr>
          <p:nvPr>
            <p:extLst>
              <p:ext uri="{D42A27DB-BD31-4B8C-83A1-F6EECF244321}">
                <p14:modId xmlns:p14="http://schemas.microsoft.com/office/powerpoint/2010/main" val="83887984"/>
              </p:ext>
            </p:extLst>
          </p:nvPr>
        </p:nvGraphicFramePr>
        <p:xfrm>
          <a:off x="734890" y="1272074"/>
          <a:ext cx="10130590" cy="3587549"/>
        </p:xfrm>
        <a:graphic>
          <a:graphicData uri="http://schemas.openxmlformats.org/drawingml/2006/table">
            <a:tbl>
              <a:tblPr firstRow="1" bandRow="1">
                <a:tableStyleId>{BC89EF96-8CEA-46FF-86C4-4CE0E7609802}</a:tableStyleId>
              </a:tblPr>
              <a:tblGrid>
                <a:gridCol w="10130590">
                  <a:extLst>
                    <a:ext uri="{9D8B030D-6E8A-4147-A177-3AD203B41FA5}">
                      <a16:colId xmlns:a16="http://schemas.microsoft.com/office/drawing/2014/main" val="447607995"/>
                    </a:ext>
                  </a:extLst>
                </a:gridCol>
              </a:tblGrid>
              <a:tr h="445816">
                <a:tc>
                  <a:txBody>
                    <a:bodyPr/>
                    <a:lstStyle/>
                    <a:p>
                      <a:pPr algn="ctr"/>
                      <a:r>
                        <a:rPr lang="nl-BE" sz="2400" dirty="0"/>
                        <a:t>Inloophuizen  </a:t>
                      </a:r>
                    </a:p>
                  </a:txBody>
                  <a:tcPr/>
                </a:tc>
                <a:extLst>
                  <a:ext uri="{0D108BD9-81ED-4DB2-BD59-A6C34878D82A}">
                    <a16:rowId xmlns:a16="http://schemas.microsoft.com/office/drawing/2014/main" val="3948418506"/>
                  </a:ext>
                </a:extLst>
              </a:tr>
              <a:tr h="325023">
                <a:tc>
                  <a:txBody>
                    <a:bodyPr/>
                    <a:lstStyle/>
                    <a:p>
                      <a:pPr algn="ctr"/>
                      <a:r>
                        <a:rPr lang="nl-BE" sz="1600" b="1" dirty="0"/>
                        <a:t>Wat? Wie? </a:t>
                      </a:r>
                    </a:p>
                  </a:txBody>
                  <a:tcPr/>
                </a:tc>
                <a:extLst>
                  <a:ext uri="{0D108BD9-81ED-4DB2-BD59-A6C34878D82A}">
                    <a16:rowId xmlns:a16="http://schemas.microsoft.com/office/drawing/2014/main" val="2725680714"/>
                  </a:ext>
                </a:extLst>
              </a:tr>
              <a:tr h="843899">
                <a:tc>
                  <a:txBody>
                    <a:bodyPr/>
                    <a:lstStyle/>
                    <a:p>
                      <a:pPr algn="l"/>
                      <a:r>
                        <a:rPr lang="nl-BE" sz="1800" b="0" i="0" kern="1200" dirty="0">
                          <a:solidFill>
                            <a:schemeClr val="tx1"/>
                          </a:solidFill>
                          <a:effectLst/>
                          <a:latin typeface="+mn-lt"/>
                          <a:ea typeface="+mn-ea"/>
                          <a:cs typeface="+mn-cs"/>
                        </a:rPr>
                        <a:t>voor mensen met of na kanker en voor mensen uit hun nabije omgeving. </a:t>
                      </a:r>
                    </a:p>
                    <a:p>
                      <a:pPr algn="l"/>
                      <a:r>
                        <a:rPr lang="nl-BE" sz="1800" b="0" i="0" kern="1200" dirty="0">
                          <a:solidFill>
                            <a:schemeClr val="tx1"/>
                          </a:solidFill>
                          <a:effectLst/>
                          <a:latin typeface="+mn-lt"/>
                          <a:ea typeface="+mn-ea"/>
                          <a:cs typeface="+mn-cs"/>
                        </a:rPr>
                        <a:t>Je kunt er terecht voor informatie, voor een luisterend oor en om lotgenoten te ontmoeten.</a:t>
                      </a:r>
                      <a:endParaRPr lang="nl-BE" sz="1600" dirty="0"/>
                    </a:p>
                  </a:txBody>
                  <a:tcPr/>
                </a:tc>
                <a:extLst>
                  <a:ext uri="{0D108BD9-81ED-4DB2-BD59-A6C34878D82A}">
                    <a16:rowId xmlns:a16="http://schemas.microsoft.com/office/drawing/2014/main" val="3670839049"/>
                  </a:ext>
                </a:extLst>
              </a:tr>
              <a:tr h="325023">
                <a:tc>
                  <a:txBody>
                    <a:bodyPr/>
                    <a:lstStyle/>
                    <a:p>
                      <a:pPr algn="ctr"/>
                      <a:r>
                        <a:rPr lang="nl-BE" sz="1600" b="1" dirty="0"/>
                        <a:t>Waar?  </a:t>
                      </a:r>
                    </a:p>
                  </a:txBody>
                  <a:tcPr/>
                </a:tc>
                <a:extLst>
                  <a:ext uri="{0D108BD9-81ED-4DB2-BD59-A6C34878D82A}">
                    <a16:rowId xmlns:a16="http://schemas.microsoft.com/office/drawing/2014/main" val="1420476434"/>
                  </a:ext>
                </a:extLst>
              </a:tr>
              <a:tr h="561404">
                <a:tc>
                  <a:txBody>
                    <a:bodyPr/>
                    <a:lstStyle/>
                    <a:p>
                      <a:pPr algn="l"/>
                      <a:r>
                        <a:rPr lang="nl-BE" sz="1600" dirty="0"/>
                        <a:t>Brasschaat, Bree, Brugge, Eeklo, Geel, Gent, Hasselt, Herentals, Knokke-Heist, Kortrijk,  Leuven, Maaseik, Maasmechelen, Mol, Peer, Ronse, Sint-Martens-Latem, Turnhout  </a:t>
                      </a:r>
                    </a:p>
                  </a:txBody>
                  <a:tcPr/>
                </a:tc>
                <a:extLst>
                  <a:ext uri="{0D108BD9-81ED-4DB2-BD59-A6C34878D82A}">
                    <a16:rowId xmlns:a16="http://schemas.microsoft.com/office/drawing/2014/main" val="1966929235"/>
                  </a:ext>
                </a:extLst>
              </a:tr>
              <a:tr h="518385">
                <a:tc>
                  <a:txBody>
                    <a:bodyPr/>
                    <a:lstStyle/>
                    <a:p>
                      <a:pPr algn="ctr"/>
                      <a:r>
                        <a:rPr lang="nl-BE" sz="1600" b="1"/>
                        <a:t>Hoe aanvragen?</a:t>
                      </a:r>
                    </a:p>
                  </a:txBody>
                  <a:tcPr/>
                </a:tc>
                <a:extLst>
                  <a:ext uri="{0D108BD9-81ED-4DB2-BD59-A6C34878D82A}">
                    <a16:rowId xmlns:a16="http://schemas.microsoft.com/office/drawing/2014/main" val="4188159706"/>
                  </a:ext>
                </a:extLst>
              </a:tr>
              <a:tr h="518385">
                <a:tc>
                  <a:txBody>
                    <a:bodyPr/>
                    <a:lstStyle/>
                    <a:p>
                      <a:pPr algn="l"/>
                      <a:r>
                        <a:rPr lang="nl-BE" sz="1600" dirty="0"/>
                        <a:t>Binnenlopen zonder afspraak tijdens openingsuren </a:t>
                      </a:r>
                    </a:p>
                  </a:txBody>
                  <a:tcPr/>
                </a:tc>
                <a:extLst>
                  <a:ext uri="{0D108BD9-81ED-4DB2-BD59-A6C34878D82A}">
                    <a16:rowId xmlns:a16="http://schemas.microsoft.com/office/drawing/2014/main" val="131387610"/>
                  </a:ext>
                </a:extLst>
              </a:tr>
            </a:tbl>
          </a:graphicData>
        </a:graphic>
      </p:graphicFrame>
      <p:sp>
        <p:nvSpPr>
          <p:cNvPr id="4" name="Tijdelijke aanduiding voor voettekst 1">
            <a:extLst>
              <a:ext uri="{FF2B5EF4-FFF2-40B4-BE49-F238E27FC236}">
                <a16:creationId xmlns:a16="http://schemas.microsoft.com/office/drawing/2014/main" id="{5E6069C3-A3EE-944E-54E0-2D0AC2F933B9}"/>
              </a:ext>
            </a:extLst>
          </p:cNvPr>
          <p:cNvSpPr txBox="1">
            <a:spLocks/>
          </p:cNvSpPr>
          <p:nvPr/>
        </p:nvSpPr>
        <p:spPr>
          <a:xfrm>
            <a:off x="3629320" y="6538490"/>
            <a:ext cx="9648825" cy="365125"/>
          </a:xfrm>
        </p:spPr>
        <p:txBody>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z="1100"/>
              <a:t>©CM Vlaanderen. De verspreiding van dit materiaal zonder toestemming van CM Vlaanderen is niet toegestaan.</a:t>
            </a:r>
            <a:endParaRPr lang="nl-BE" sz="1100" dirty="0"/>
          </a:p>
        </p:txBody>
      </p:sp>
    </p:spTree>
    <p:extLst>
      <p:ext uri="{BB962C8B-B14F-4D97-AF65-F5344CB8AC3E}">
        <p14:creationId xmlns:p14="http://schemas.microsoft.com/office/powerpoint/2010/main" val="17639783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1066D7-2200-4D11-A6D9-BD1BC95CC890}"/>
              </a:ext>
            </a:extLst>
          </p:cNvPr>
          <p:cNvSpPr>
            <a:spLocks noGrp="1"/>
          </p:cNvSpPr>
          <p:nvPr>
            <p:ph type="title"/>
          </p:nvPr>
        </p:nvSpPr>
        <p:spPr/>
        <p:txBody>
          <a:bodyPr/>
          <a:lstStyle/>
          <a:p>
            <a:r>
              <a:rPr lang="nl-BE" dirty="0"/>
              <a:t>Tot rust komen…   </a:t>
            </a:r>
          </a:p>
        </p:txBody>
      </p:sp>
      <p:graphicFrame>
        <p:nvGraphicFramePr>
          <p:cNvPr id="6" name="Tabel 7">
            <a:extLst>
              <a:ext uri="{FF2B5EF4-FFF2-40B4-BE49-F238E27FC236}">
                <a16:creationId xmlns:a16="http://schemas.microsoft.com/office/drawing/2014/main" id="{0A9E3200-E358-4576-8374-23F3EBBA4174}"/>
              </a:ext>
            </a:extLst>
          </p:cNvPr>
          <p:cNvGraphicFramePr>
            <a:graphicFrameLocks noGrp="1"/>
          </p:cNvGraphicFramePr>
          <p:nvPr>
            <p:extLst>
              <p:ext uri="{D42A27DB-BD31-4B8C-83A1-F6EECF244321}">
                <p14:modId xmlns:p14="http://schemas.microsoft.com/office/powerpoint/2010/main" val="3346119726"/>
              </p:ext>
            </p:extLst>
          </p:nvPr>
        </p:nvGraphicFramePr>
        <p:xfrm>
          <a:off x="734890" y="1272074"/>
          <a:ext cx="10130590" cy="4098609"/>
        </p:xfrm>
        <a:graphic>
          <a:graphicData uri="http://schemas.openxmlformats.org/drawingml/2006/table">
            <a:tbl>
              <a:tblPr firstRow="1" bandRow="1">
                <a:tableStyleId>{BC89EF96-8CEA-46FF-86C4-4CE0E7609802}</a:tableStyleId>
              </a:tblPr>
              <a:tblGrid>
                <a:gridCol w="10130590">
                  <a:extLst>
                    <a:ext uri="{9D8B030D-6E8A-4147-A177-3AD203B41FA5}">
                      <a16:colId xmlns:a16="http://schemas.microsoft.com/office/drawing/2014/main" val="447607995"/>
                    </a:ext>
                  </a:extLst>
                </a:gridCol>
              </a:tblGrid>
              <a:tr h="445816">
                <a:tc>
                  <a:txBody>
                    <a:bodyPr/>
                    <a:lstStyle/>
                    <a:p>
                      <a:pPr algn="ctr"/>
                      <a:r>
                        <a:rPr lang="nl-BE" sz="2400" dirty="0"/>
                        <a:t>Zorghuizen voor (alleenstaande) kankerpatiënten</a:t>
                      </a:r>
                    </a:p>
                  </a:txBody>
                  <a:tcPr/>
                </a:tc>
                <a:extLst>
                  <a:ext uri="{0D108BD9-81ED-4DB2-BD59-A6C34878D82A}">
                    <a16:rowId xmlns:a16="http://schemas.microsoft.com/office/drawing/2014/main" val="3948418506"/>
                  </a:ext>
                </a:extLst>
              </a:tr>
              <a:tr h="325023">
                <a:tc>
                  <a:txBody>
                    <a:bodyPr/>
                    <a:lstStyle/>
                    <a:p>
                      <a:pPr algn="ctr"/>
                      <a:r>
                        <a:rPr lang="nl-BE" sz="1600" b="1" dirty="0"/>
                        <a:t>Wat?</a:t>
                      </a:r>
                    </a:p>
                  </a:txBody>
                  <a:tcPr/>
                </a:tc>
                <a:extLst>
                  <a:ext uri="{0D108BD9-81ED-4DB2-BD59-A6C34878D82A}">
                    <a16:rowId xmlns:a16="http://schemas.microsoft.com/office/drawing/2014/main" val="2725680714"/>
                  </a:ext>
                </a:extLst>
              </a:tr>
              <a:tr h="656612">
                <a:tc>
                  <a:txBody>
                    <a:bodyPr/>
                    <a:lstStyle/>
                    <a:p>
                      <a:pPr algn="l"/>
                      <a:r>
                        <a:rPr lang="nl-BE" sz="1600" dirty="0"/>
                        <a:t>tijdelijke opvang tijdens de behandeling voor alleenstaande kankerpatiënten of patiënten die onvoldoende een beroep kunnen doen op familie of mensen uit hun omgeving. </a:t>
                      </a:r>
                    </a:p>
                  </a:txBody>
                  <a:tcPr/>
                </a:tc>
                <a:extLst>
                  <a:ext uri="{0D108BD9-81ED-4DB2-BD59-A6C34878D82A}">
                    <a16:rowId xmlns:a16="http://schemas.microsoft.com/office/drawing/2014/main" val="3670839049"/>
                  </a:ext>
                </a:extLst>
              </a:tr>
              <a:tr h="325023">
                <a:tc>
                  <a:txBody>
                    <a:bodyPr/>
                    <a:lstStyle/>
                    <a:p>
                      <a:pPr algn="ctr"/>
                      <a:r>
                        <a:rPr lang="nl-BE" sz="1600" b="1" dirty="0"/>
                        <a:t>Waar?  </a:t>
                      </a:r>
                    </a:p>
                  </a:txBody>
                  <a:tcPr/>
                </a:tc>
                <a:extLst>
                  <a:ext uri="{0D108BD9-81ED-4DB2-BD59-A6C34878D82A}">
                    <a16:rowId xmlns:a16="http://schemas.microsoft.com/office/drawing/2014/main" val="4090656591"/>
                  </a:ext>
                </a:extLst>
              </a:tr>
              <a:tr h="380783">
                <a:tc>
                  <a:txBody>
                    <a:bodyPr/>
                    <a:lstStyle/>
                    <a:p>
                      <a:pPr algn="l"/>
                      <a:r>
                        <a:rPr lang="nl-BE" sz="1600" dirty="0"/>
                        <a:t>Zorghuis Limburg (Koersel) / Zorghuis Oostende / </a:t>
                      </a:r>
                    </a:p>
                  </a:txBody>
                  <a:tcPr/>
                </a:tc>
                <a:extLst>
                  <a:ext uri="{0D108BD9-81ED-4DB2-BD59-A6C34878D82A}">
                    <a16:rowId xmlns:a16="http://schemas.microsoft.com/office/drawing/2014/main" val="667471412"/>
                  </a:ext>
                </a:extLst>
              </a:tr>
              <a:tr h="325023">
                <a:tc>
                  <a:txBody>
                    <a:bodyPr/>
                    <a:lstStyle/>
                    <a:p>
                      <a:pPr algn="ctr"/>
                      <a:r>
                        <a:rPr lang="nl-BE" sz="1600" b="1" dirty="0"/>
                        <a:t>Kostprijs?</a:t>
                      </a:r>
                    </a:p>
                  </a:txBody>
                  <a:tcPr/>
                </a:tc>
                <a:extLst>
                  <a:ext uri="{0D108BD9-81ED-4DB2-BD59-A6C34878D82A}">
                    <a16:rowId xmlns:a16="http://schemas.microsoft.com/office/drawing/2014/main" val="1420476434"/>
                  </a:ext>
                </a:extLst>
              </a:tr>
              <a:tr h="561404">
                <a:tc>
                  <a:txBody>
                    <a:bodyPr/>
                    <a:lstStyle/>
                    <a:p>
                      <a:pPr algn="l"/>
                      <a:r>
                        <a:rPr lang="nl-BE" sz="1600" dirty="0"/>
                        <a:t>Gemiddeld 40 euro/dag  </a:t>
                      </a:r>
                    </a:p>
                  </a:txBody>
                  <a:tcPr/>
                </a:tc>
                <a:extLst>
                  <a:ext uri="{0D108BD9-81ED-4DB2-BD59-A6C34878D82A}">
                    <a16:rowId xmlns:a16="http://schemas.microsoft.com/office/drawing/2014/main" val="1966929235"/>
                  </a:ext>
                </a:extLst>
              </a:tr>
              <a:tr h="518385">
                <a:tc>
                  <a:txBody>
                    <a:bodyPr/>
                    <a:lstStyle/>
                    <a:p>
                      <a:pPr algn="ctr"/>
                      <a:r>
                        <a:rPr lang="nl-BE" sz="1600" b="1"/>
                        <a:t>Hoe aanvragen?</a:t>
                      </a:r>
                    </a:p>
                  </a:txBody>
                  <a:tcPr/>
                </a:tc>
                <a:extLst>
                  <a:ext uri="{0D108BD9-81ED-4DB2-BD59-A6C34878D82A}">
                    <a16:rowId xmlns:a16="http://schemas.microsoft.com/office/drawing/2014/main" val="4188159706"/>
                  </a:ext>
                </a:extLst>
              </a:tr>
              <a:tr h="518385">
                <a:tc>
                  <a:txBody>
                    <a:bodyPr/>
                    <a:lstStyle/>
                    <a:p>
                      <a:pPr algn="l"/>
                      <a:r>
                        <a:rPr lang="nl-BE" sz="1600" dirty="0"/>
                        <a:t>Rechtstreeks  </a:t>
                      </a:r>
                    </a:p>
                  </a:txBody>
                  <a:tcPr/>
                </a:tc>
                <a:extLst>
                  <a:ext uri="{0D108BD9-81ED-4DB2-BD59-A6C34878D82A}">
                    <a16:rowId xmlns:a16="http://schemas.microsoft.com/office/drawing/2014/main" val="131387610"/>
                  </a:ext>
                </a:extLst>
              </a:tr>
            </a:tbl>
          </a:graphicData>
        </a:graphic>
      </p:graphicFrame>
      <p:sp>
        <p:nvSpPr>
          <p:cNvPr id="4" name="Tijdelijke aanduiding voor voettekst 1">
            <a:extLst>
              <a:ext uri="{FF2B5EF4-FFF2-40B4-BE49-F238E27FC236}">
                <a16:creationId xmlns:a16="http://schemas.microsoft.com/office/drawing/2014/main" id="{5E6069C3-A3EE-944E-54E0-2D0AC2F933B9}"/>
              </a:ext>
            </a:extLst>
          </p:cNvPr>
          <p:cNvSpPr txBox="1">
            <a:spLocks/>
          </p:cNvSpPr>
          <p:nvPr/>
        </p:nvSpPr>
        <p:spPr>
          <a:xfrm>
            <a:off x="3629320" y="6538490"/>
            <a:ext cx="9648825" cy="365125"/>
          </a:xfrm>
        </p:spPr>
        <p:txBody>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z="1100"/>
              <a:t>©CM Vlaanderen. De verspreiding van dit materiaal zonder toestemming van CM Vlaanderen is niet toegestaan.</a:t>
            </a:r>
            <a:endParaRPr lang="nl-BE" sz="1100" dirty="0"/>
          </a:p>
        </p:txBody>
      </p:sp>
    </p:spTree>
    <p:extLst>
      <p:ext uri="{BB962C8B-B14F-4D97-AF65-F5344CB8AC3E}">
        <p14:creationId xmlns:p14="http://schemas.microsoft.com/office/powerpoint/2010/main" val="356587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6CF2C31-E3BF-1D67-42F3-892F3226AB8B}"/>
              </a:ext>
            </a:extLst>
          </p:cNvPr>
          <p:cNvSpPr>
            <a:spLocks noGrp="1"/>
          </p:cNvSpPr>
          <p:nvPr>
            <p:ph type="title"/>
          </p:nvPr>
        </p:nvSpPr>
        <p:spPr/>
        <p:txBody>
          <a:bodyPr/>
          <a:lstStyle/>
          <a:p>
            <a:r>
              <a:rPr lang="nl-BE" dirty="0"/>
              <a:t>Tot rust komen … </a:t>
            </a:r>
          </a:p>
        </p:txBody>
      </p:sp>
      <p:graphicFrame>
        <p:nvGraphicFramePr>
          <p:cNvPr id="4" name="Diagram 3">
            <a:extLst>
              <a:ext uri="{FF2B5EF4-FFF2-40B4-BE49-F238E27FC236}">
                <a16:creationId xmlns:a16="http://schemas.microsoft.com/office/drawing/2014/main" id="{C44E577F-93BA-539D-CB2C-E6D66F7D3F26}"/>
              </a:ext>
            </a:extLst>
          </p:cNvPr>
          <p:cNvGraphicFramePr/>
          <p:nvPr>
            <p:extLst>
              <p:ext uri="{D42A27DB-BD31-4B8C-83A1-F6EECF244321}">
                <p14:modId xmlns:p14="http://schemas.microsoft.com/office/powerpoint/2010/main" val="2814984230"/>
              </p:ext>
            </p:extLst>
          </p:nvPr>
        </p:nvGraphicFramePr>
        <p:xfrm>
          <a:off x="339306" y="1085112"/>
          <a:ext cx="11276432" cy="59586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kstvak 5">
            <a:extLst>
              <a:ext uri="{FF2B5EF4-FFF2-40B4-BE49-F238E27FC236}">
                <a16:creationId xmlns:a16="http://schemas.microsoft.com/office/drawing/2014/main" id="{DB9940CF-3BC1-81C7-2ECA-E52DCF035F02}"/>
              </a:ext>
            </a:extLst>
          </p:cNvPr>
          <p:cNvSpPr txBox="1"/>
          <p:nvPr/>
        </p:nvSpPr>
        <p:spPr>
          <a:xfrm>
            <a:off x="622022" y="6317760"/>
            <a:ext cx="9813450" cy="276999"/>
          </a:xfrm>
          <a:prstGeom prst="rect">
            <a:avLst/>
          </a:prstGeom>
          <a:noFill/>
        </p:spPr>
        <p:txBody>
          <a:bodyPr wrap="square">
            <a:spAutoFit/>
          </a:bodyPr>
          <a:lstStyle/>
          <a:p>
            <a:r>
              <a:rPr lang="nl-BE" sz="1200" b="0" i="0" u="none" strike="noStrike" dirty="0">
                <a:effectLst/>
                <a:latin typeface="Trebuchet MS" panose="020B0603020202020204" pitchFamily="34" charset="0"/>
              </a:rPr>
              <a:t>©CM Vlaanderen. De verspreiding van dit materiaal zonder toestemming van CM Vlaanderen is niet toegestaan</a:t>
            </a:r>
            <a:r>
              <a:rPr lang="nl-BE" sz="1200" b="0" i="0" dirty="0">
                <a:effectLst/>
                <a:latin typeface="Trebuchet MS" panose="020B0603020202020204" pitchFamily="34" charset="0"/>
              </a:rPr>
              <a:t>​</a:t>
            </a:r>
            <a:endParaRPr lang="nl-BE" sz="1200" dirty="0"/>
          </a:p>
        </p:txBody>
      </p:sp>
    </p:spTree>
    <p:extLst>
      <p:ext uri="{BB962C8B-B14F-4D97-AF65-F5344CB8AC3E}">
        <p14:creationId xmlns:p14="http://schemas.microsoft.com/office/powerpoint/2010/main" val="37868208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descr="Twee personen hand-in-hand">
            <a:extLst>
              <a:ext uri="{FF2B5EF4-FFF2-40B4-BE49-F238E27FC236}">
                <a16:creationId xmlns:a16="http://schemas.microsoft.com/office/drawing/2014/main" id="{EA8B5272-504D-B779-2338-C498F00B6CD5}"/>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val="0"/>
              </a:ext>
            </a:extLst>
          </a:blip>
          <a:srcRect/>
          <a:stretch/>
        </p:blipFill>
        <p:spPr>
          <a:xfrm>
            <a:off x="3745523" y="0"/>
            <a:ext cx="8446477" cy="6858000"/>
          </a:xfrm>
        </p:spPr>
      </p:pic>
      <p:sp>
        <p:nvSpPr>
          <p:cNvPr id="3" name="Tekstvlak groen">
            <a:extLst>
              <a:ext uri="{FF2B5EF4-FFF2-40B4-BE49-F238E27FC236}">
                <a16:creationId xmlns:a16="http://schemas.microsoft.com/office/drawing/2014/main" id="{5786B4A8-75E9-A2CA-EE72-3A1A06B2CD19}"/>
              </a:ext>
            </a:extLst>
          </p:cNvPr>
          <p:cNvSpPr>
            <a:spLocks noGrp="1"/>
          </p:cNvSpPr>
          <p:nvPr>
            <p:ph type="body" sz="quarter" idx="20"/>
          </p:nvPr>
        </p:nvSpPr>
        <p:spPr/>
        <p:txBody>
          <a:bodyPr/>
          <a:lstStyle/>
          <a:p>
            <a:pPr marL="285750" indent="-285750">
              <a:buFont typeface="Arial" panose="020B0604020202020204" pitchFamily="34" charset="0"/>
              <a:buChar char="•"/>
            </a:pPr>
            <a:r>
              <a:rPr lang="nl-BE" b="1" dirty="0"/>
              <a:t>Dienst Maatschappelijk Werk van het ziekenfonds</a:t>
            </a:r>
          </a:p>
          <a:p>
            <a:pPr marL="285750" indent="-285750">
              <a:buFont typeface="Arial" panose="020B0604020202020204" pitchFamily="34" charset="0"/>
              <a:buChar char="•"/>
            </a:pPr>
            <a:r>
              <a:rPr lang="nl-BE" b="1" dirty="0"/>
              <a:t>Psycholoog  </a:t>
            </a:r>
          </a:p>
          <a:p>
            <a:endParaRPr lang="nl-BE" dirty="0"/>
          </a:p>
        </p:txBody>
      </p:sp>
      <p:sp>
        <p:nvSpPr>
          <p:cNvPr id="6" name="Lijn onder titel">
            <a:extLst>
              <a:ext uri="{FF2B5EF4-FFF2-40B4-BE49-F238E27FC236}">
                <a16:creationId xmlns:a16="http://schemas.microsoft.com/office/drawing/2014/main" id="{D06345A8-EC13-2589-613E-75A726D16F34}"/>
              </a:ext>
            </a:extLst>
          </p:cNvPr>
          <p:cNvSpPr>
            <a:spLocks noGrp="1" noRot="1" noMove="1" noResize="1" noEditPoints="1" noAdjustHandles="1" noChangeArrowheads="1" noChangeShapeType="1"/>
          </p:cNvSpPr>
          <p:nvPr>
            <p:ph type="pic" sz="quarter" idx="19"/>
          </p:nvPr>
        </p:nvSpPr>
        <p:spPr/>
        <p:txBody>
          <a:bodyPr>
            <a:normAutofit fontScale="25000" lnSpcReduction="20000"/>
          </a:bodyPr>
          <a:lstStyle/>
          <a:p>
            <a:endParaRPr lang="nl-BE"/>
          </a:p>
        </p:txBody>
      </p:sp>
      <p:sp>
        <p:nvSpPr>
          <p:cNvPr id="4" name="Titel">
            <a:extLst>
              <a:ext uri="{FF2B5EF4-FFF2-40B4-BE49-F238E27FC236}">
                <a16:creationId xmlns:a16="http://schemas.microsoft.com/office/drawing/2014/main" id="{4B040853-E544-649E-CDEB-4EFF0AE7ED7D}"/>
              </a:ext>
            </a:extLst>
          </p:cNvPr>
          <p:cNvSpPr>
            <a:spLocks noGrp="1"/>
          </p:cNvSpPr>
          <p:nvPr>
            <p:ph type="body" sz="quarter" idx="10"/>
          </p:nvPr>
        </p:nvSpPr>
        <p:spPr/>
        <p:txBody>
          <a:bodyPr/>
          <a:lstStyle/>
          <a:p>
            <a:r>
              <a:rPr lang="nl-BE" dirty="0"/>
              <a:t>Ondersteuning  &amp; begeleiding  </a:t>
            </a:r>
          </a:p>
        </p:txBody>
      </p:sp>
      <p:sp>
        <p:nvSpPr>
          <p:cNvPr id="5" name="Logo">
            <a:extLst>
              <a:ext uri="{FF2B5EF4-FFF2-40B4-BE49-F238E27FC236}">
                <a16:creationId xmlns:a16="http://schemas.microsoft.com/office/drawing/2014/main" id="{E3D70070-CFB4-2FEC-8F24-FA168E04EAF2}"/>
              </a:ext>
            </a:extLst>
          </p:cNvPr>
          <p:cNvSpPr>
            <a:spLocks noGrp="1" noRot="1" noMove="1" noResize="1" noEditPoints="1" noAdjustHandles="1" noChangeArrowheads="1" noChangeShapeType="1"/>
          </p:cNvSpPr>
          <p:nvPr>
            <p:ph type="pic" sz="quarter" idx="14"/>
          </p:nvPr>
        </p:nvSpPr>
        <p:spPr/>
        <p:txBody>
          <a:bodyPr/>
          <a:lstStyle/>
          <a:p>
            <a:endParaRPr lang="nl-BE"/>
          </a:p>
        </p:txBody>
      </p:sp>
    </p:spTree>
    <p:extLst>
      <p:ext uri="{BB962C8B-B14F-4D97-AF65-F5344CB8AC3E}">
        <p14:creationId xmlns:p14="http://schemas.microsoft.com/office/powerpoint/2010/main" val="3789005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bg/>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CEAD9FD-D6FD-633B-1F08-42D7DA8F2F16}"/>
              </a:ext>
            </a:extLst>
          </p:cNvPr>
          <p:cNvSpPr>
            <a:spLocks noGrp="1"/>
          </p:cNvSpPr>
          <p:nvPr>
            <p:ph type="title"/>
          </p:nvPr>
        </p:nvSpPr>
        <p:spPr/>
        <p:txBody>
          <a:bodyPr/>
          <a:lstStyle/>
          <a:p>
            <a:r>
              <a:rPr lang="nl-BE" dirty="0"/>
              <a:t>Ondersteuning  &amp; begeleiding </a:t>
            </a:r>
          </a:p>
        </p:txBody>
      </p:sp>
      <p:sp>
        <p:nvSpPr>
          <p:cNvPr id="6" name="Tijdelijke aanduiding voor inhoud 4">
            <a:extLst>
              <a:ext uri="{FF2B5EF4-FFF2-40B4-BE49-F238E27FC236}">
                <a16:creationId xmlns:a16="http://schemas.microsoft.com/office/drawing/2014/main" id="{B5086D01-CDB2-2EB5-231F-83212F259890}"/>
              </a:ext>
            </a:extLst>
          </p:cNvPr>
          <p:cNvSpPr txBox="1">
            <a:spLocks/>
          </p:cNvSpPr>
          <p:nvPr/>
        </p:nvSpPr>
        <p:spPr>
          <a:xfrm>
            <a:off x="504559" y="1408317"/>
            <a:ext cx="10462591" cy="4984959"/>
          </a:xfrm>
          <a:prstGeom prst="rect">
            <a:avLst/>
          </a:prstGeom>
        </p:spPr>
        <p:txBody>
          <a:bodyPr vert="horz" lIns="9000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2">
                    <a:lumMod val="75000"/>
                  </a:schemeClr>
                </a:solidFill>
                <a:latin typeface="+mn-lt"/>
                <a:ea typeface="+mn-ea"/>
                <a:cs typeface="+mn-cs"/>
              </a:defRPr>
            </a:lvl1pPr>
            <a:lvl2pPr marL="3600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75000"/>
                  </a:schemeClr>
                </a:solidFill>
                <a:latin typeface="+mn-lt"/>
                <a:ea typeface="+mn-ea"/>
                <a:cs typeface="+mn-cs"/>
              </a:defRPr>
            </a:lvl2pPr>
            <a:lvl3pPr marL="720000" indent="-228600" algn="l" defTabSz="914400" rtl="0" eaLnBrk="1" latinLnBrk="0" hangingPunct="1">
              <a:lnSpc>
                <a:spcPct val="90000"/>
              </a:lnSpc>
              <a:spcBef>
                <a:spcPts val="500"/>
              </a:spcBef>
              <a:buFont typeface="Arial" panose="020B0604020202020204" pitchFamily="34" charset="0"/>
              <a:buChar char="•"/>
              <a:defRPr sz="1600" kern="1200">
                <a:solidFill>
                  <a:schemeClr val="tx2">
                    <a:lumMod val="75000"/>
                  </a:schemeClr>
                </a:solidFill>
                <a:latin typeface="+mn-lt"/>
                <a:ea typeface="+mn-ea"/>
                <a:cs typeface="+mn-cs"/>
              </a:defRPr>
            </a:lvl3pPr>
            <a:lvl4pPr marL="1080000" indent="-228600" algn="l" defTabSz="914400" rtl="0" eaLnBrk="1" latinLnBrk="0" hangingPunct="1">
              <a:lnSpc>
                <a:spcPct val="90000"/>
              </a:lnSpc>
              <a:spcBef>
                <a:spcPts val="500"/>
              </a:spcBef>
              <a:buFont typeface="Arial" panose="020B0604020202020204" pitchFamily="34" charset="0"/>
              <a:buChar char="•"/>
              <a:defRPr sz="1600" kern="1200">
                <a:solidFill>
                  <a:schemeClr val="tx2">
                    <a:lumMod val="75000"/>
                  </a:schemeClr>
                </a:solidFill>
                <a:latin typeface="+mn-lt"/>
                <a:ea typeface="+mn-ea"/>
                <a:cs typeface="+mn-cs"/>
              </a:defRPr>
            </a:lvl4pPr>
            <a:lvl5pPr marL="1440000" indent="-228600" algn="l" defTabSz="914400" rtl="0" eaLnBrk="1" latinLnBrk="0" hangingPunct="1">
              <a:lnSpc>
                <a:spcPct val="90000"/>
              </a:lnSpc>
              <a:spcBef>
                <a:spcPts val="500"/>
              </a:spcBef>
              <a:buFont typeface="Arial" panose="020B0604020202020204" pitchFamily="34" charset="0"/>
              <a:buChar char="•"/>
              <a:defRPr sz="1600" kern="1200">
                <a:solidFill>
                  <a:schemeClr val="tx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sz="2400" b="1" u="sng" dirty="0">
                <a:solidFill>
                  <a:srgbClr val="4EA553"/>
                </a:solidFill>
                <a:cs typeface="Arial"/>
              </a:rPr>
              <a:t>Vraag bij ondersteuning </a:t>
            </a:r>
          </a:p>
          <a:p>
            <a:r>
              <a:rPr lang="nl-BE" sz="2400" b="1" u="sng" dirty="0">
                <a:solidFill>
                  <a:srgbClr val="4EA553"/>
                </a:solidFill>
                <a:cs typeface="Arial"/>
              </a:rPr>
              <a:t>Zorgbegeleiding in complexe thuiszorgsituaties</a:t>
            </a:r>
            <a:endParaRPr lang="nl-BE" sz="2400" b="1" u="sng" dirty="0">
              <a:solidFill>
                <a:srgbClr val="FF0000"/>
              </a:solidFill>
              <a:cs typeface="Arial"/>
            </a:endParaRPr>
          </a:p>
          <a:p>
            <a:pPr marL="342900" indent="-342900">
              <a:buFont typeface="Arial" panose="020B0604020202020204" pitchFamily="34" charset="0"/>
              <a:buChar char="•"/>
            </a:pPr>
            <a:r>
              <a:rPr lang="nl-BE" sz="2200" b="1" dirty="0">
                <a:solidFill>
                  <a:srgbClr val="5D6451"/>
                </a:solidFill>
                <a:ea typeface="+mn-lt"/>
                <a:cs typeface="+mn-lt"/>
              </a:rPr>
              <a:t>Maatschappelijk werker = vaste vertrouwenspersoon, aanspreekpunt</a:t>
            </a:r>
          </a:p>
          <a:p>
            <a:pPr lvl="2"/>
            <a:r>
              <a:rPr lang="nl-BE" sz="1800" dirty="0">
                <a:ea typeface="+mn-lt"/>
                <a:cs typeface="+mn-lt"/>
              </a:rPr>
              <a:t>Klankbord bij pijnpunten en nemen van beslissingen en bijsturen thuiszorg</a:t>
            </a:r>
          </a:p>
          <a:p>
            <a:pPr lvl="2"/>
            <a:r>
              <a:rPr lang="nl-BE" sz="1800" dirty="0">
                <a:ea typeface="+mn-lt"/>
                <a:cs typeface="+mn-lt"/>
              </a:rPr>
              <a:t>Helpende hand:</a:t>
            </a:r>
          </a:p>
          <a:p>
            <a:pPr lvl="3"/>
            <a:r>
              <a:rPr lang="nl-BE" sz="1800" dirty="0">
                <a:ea typeface="+mn-lt"/>
                <a:cs typeface="+mn-lt"/>
              </a:rPr>
              <a:t>opstellen ‘plan van aanpak’</a:t>
            </a:r>
          </a:p>
          <a:p>
            <a:pPr lvl="3"/>
            <a:r>
              <a:rPr lang="nl-BE" sz="1800" dirty="0">
                <a:ea typeface="+mn-lt"/>
                <a:cs typeface="+mn-lt"/>
              </a:rPr>
              <a:t>ondersteuning, leren omgaan met zorgsituatie:</a:t>
            </a:r>
          </a:p>
          <a:p>
            <a:pPr lvl="4"/>
            <a:r>
              <a:rPr lang="nl-BE" sz="1800" dirty="0">
                <a:ea typeface="+mn-lt"/>
                <a:cs typeface="+mn-lt"/>
              </a:rPr>
              <a:t>Bewaken van grenzen</a:t>
            </a:r>
          </a:p>
          <a:p>
            <a:pPr lvl="4"/>
            <a:r>
              <a:rPr lang="nl-BE" sz="1800" dirty="0">
                <a:ea typeface="+mn-lt"/>
                <a:cs typeface="+mn-lt"/>
              </a:rPr>
              <a:t>Verwerking verlieservaringen</a:t>
            </a:r>
          </a:p>
          <a:p>
            <a:pPr lvl="4"/>
            <a:r>
              <a:rPr lang="nl-BE" sz="1800" dirty="0">
                <a:ea typeface="+mn-lt"/>
                <a:cs typeface="+mn-lt"/>
              </a:rPr>
              <a:t>Vroegtijdige zorgplanning</a:t>
            </a:r>
          </a:p>
          <a:p>
            <a:pPr marL="342900" indent="-342900">
              <a:buFont typeface="Arial" panose="020B0604020202020204" pitchFamily="34" charset="0"/>
              <a:buChar char="•"/>
            </a:pPr>
            <a:r>
              <a:rPr lang="nl-BE" sz="2200" b="1" dirty="0">
                <a:solidFill>
                  <a:srgbClr val="5D6451"/>
                </a:solidFill>
                <a:ea typeface="+mn-lt"/>
                <a:cs typeface="+mn-lt"/>
              </a:rPr>
              <a:t>Hulpverlening over een langere periode </a:t>
            </a:r>
            <a:r>
              <a:rPr lang="nl-BE" sz="2200" dirty="0">
                <a:solidFill>
                  <a:srgbClr val="5D6451"/>
                </a:solidFill>
                <a:ea typeface="+mn-lt"/>
                <a:cs typeface="+mn-lt"/>
              </a:rPr>
              <a:t>die de zorg en de balans tussen draagkracht en draaglast van jezelf en je omgeving bewaakt</a:t>
            </a:r>
          </a:p>
          <a:p>
            <a:pPr marL="342900" indent="-342900">
              <a:buFont typeface="Arial" panose="020B0604020202020204" pitchFamily="34" charset="0"/>
              <a:buChar char="•"/>
            </a:pPr>
            <a:r>
              <a:rPr lang="nl-BE" sz="2200" b="1" dirty="0">
                <a:solidFill>
                  <a:srgbClr val="5D6451"/>
                </a:solidFill>
                <a:ea typeface="+mn-lt"/>
                <a:cs typeface="+mn-lt"/>
              </a:rPr>
              <a:t>Multidisciplinair overleg</a:t>
            </a:r>
            <a:r>
              <a:rPr lang="nl-BE" sz="2200" dirty="0">
                <a:solidFill>
                  <a:srgbClr val="5D6451"/>
                </a:solidFill>
                <a:ea typeface="+mn-lt"/>
                <a:cs typeface="+mn-lt"/>
              </a:rPr>
              <a:t>: gecoördineerd overleg tussen de zorgbehoevende, de familie en de hulpverleners indien de organisatie van thuiszorg moeilijk wordt</a:t>
            </a:r>
            <a:endParaRPr lang="nl-BE" sz="1300" b="1" dirty="0">
              <a:solidFill>
                <a:srgbClr val="5D6451"/>
              </a:solidFill>
              <a:cs typeface="Arial" panose="020B0604020202020204"/>
            </a:endParaRPr>
          </a:p>
          <a:p>
            <a:endParaRPr lang="nl-BE" dirty="0">
              <a:cs typeface="Arial" panose="020B0604020202020204"/>
            </a:endParaRPr>
          </a:p>
          <a:p>
            <a:endParaRPr lang="nl-BE" dirty="0">
              <a:cs typeface="Arial" panose="020B0604020202020204"/>
            </a:endParaRPr>
          </a:p>
        </p:txBody>
      </p:sp>
      <p:sp>
        <p:nvSpPr>
          <p:cNvPr id="2" name="Tekstvak 1">
            <a:extLst>
              <a:ext uri="{FF2B5EF4-FFF2-40B4-BE49-F238E27FC236}">
                <a16:creationId xmlns:a16="http://schemas.microsoft.com/office/drawing/2014/main" id="{C7CDDD15-10AF-C21D-AEC5-0281AE341564}"/>
              </a:ext>
            </a:extLst>
          </p:cNvPr>
          <p:cNvSpPr txBox="1"/>
          <p:nvPr/>
        </p:nvSpPr>
        <p:spPr>
          <a:xfrm>
            <a:off x="622022" y="6317760"/>
            <a:ext cx="9813450" cy="276999"/>
          </a:xfrm>
          <a:prstGeom prst="rect">
            <a:avLst/>
          </a:prstGeom>
          <a:noFill/>
        </p:spPr>
        <p:txBody>
          <a:bodyPr wrap="square">
            <a:spAutoFit/>
          </a:bodyPr>
          <a:lstStyle/>
          <a:p>
            <a:r>
              <a:rPr lang="nl-BE" sz="1200" b="0" i="0" u="none" strike="noStrike" dirty="0">
                <a:effectLst/>
                <a:latin typeface="Trebuchet MS" panose="020B0603020202020204" pitchFamily="34" charset="0"/>
              </a:rPr>
              <a:t>©CM Vlaanderen. De verspreiding van dit materiaal zonder toestemming van CM Vlaanderen is niet toegestaan</a:t>
            </a:r>
            <a:r>
              <a:rPr lang="nl-BE" sz="1200" b="0" i="0" dirty="0">
                <a:effectLst/>
                <a:latin typeface="Trebuchet MS" panose="020B0603020202020204" pitchFamily="34" charset="0"/>
              </a:rPr>
              <a:t>​</a:t>
            </a:r>
            <a:endParaRPr lang="nl-BE" sz="1200" dirty="0"/>
          </a:p>
        </p:txBody>
      </p:sp>
    </p:spTree>
    <p:extLst>
      <p:ext uri="{BB962C8B-B14F-4D97-AF65-F5344CB8AC3E}">
        <p14:creationId xmlns:p14="http://schemas.microsoft.com/office/powerpoint/2010/main" val="40467172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inhoud 7">
            <a:extLst>
              <a:ext uri="{FF2B5EF4-FFF2-40B4-BE49-F238E27FC236}">
                <a16:creationId xmlns:a16="http://schemas.microsoft.com/office/drawing/2014/main" id="{8DA7D58B-30D3-A692-F5A5-667A370048FF}"/>
              </a:ext>
            </a:extLst>
          </p:cNvPr>
          <p:cNvSpPr>
            <a:spLocks noGrp="1"/>
          </p:cNvSpPr>
          <p:nvPr>
            <p:ph idx="1"/>
          </p:nvPr>
        </p:nvSpPr>
        <p:spPr/>
        <p:txBody>
          <a:bodyPr>
            <a:normAutofit fontScale="92500" lnSpcReduction="10000"/>
          </a:bodyPr>
          <a:lstStyle/>
          <a:p>
            <a:r>
              <a:rPr lang="nl-BE" sz="2400" b="1" dirty="0"/>
              <a:t>Ziekenhuis </a:t>
            </a:r>
          </a:p>
          <a:p>
            <a:pPr marL="285750" indent="-285750">
              <a:buFont typeface="Arial" panose="020B0604020202020204" pitchFamily="34" charset="0"/>
              <a:buChar char="•"/>
            </a:pPr>
            <a:r>
              <a:rPr lang="nl-BE" sz="2400" dirty="0" err="1"/>
              <a:t>Oncopsycholoog</a:t>
            </a:r>
            <a:r>
              <a:rPr lang="nl-BE" sz="2400" dirty="0"/>
              <a:t>    (gratis)  </a:t>
            </a:r>
          </a:p>
          <a:p>
            <a:pPr marL="285750" indent="-285750">
              <a:buFont typeface="Arial" panose="020B0604020202020204" pitchFamily="34" charset="0"/>
              <a:buChar char="•"/>
            </a:pPr>
            <a:r>
              <a:rPr lang="nl-BE" sz="2400" dirty="0"/>
              <a:t>ontmoetingsruimte voor familieleden </a:t>
            </a:r>
          </a:p>
          <a:p>
            <a:pPr marL="285750" indent="-285750">
              <a:buFont typeface="Arial" panose="020B0604020202020204" pitchFamily="34" charset="0"/>
              <a:buChar char="•"/>
            </a:pPr>
            <a:r>
              <a:rPr lang="nl-BE" sz="2400" dirty="0"/>
              <a:t>Groepsactiviteiten  (</a:t>
            </a:r>
            <a:r>
              <a:rPr lang="nl-BE" sz="2400" dirty="0" err="1"/>
              <a:t>mindfulnesstrainingen</a:t>
            </a:r>
            <a:r>
              <a:rPr lang="nl-BE" sz="2400" dirty="0"/>
              <a:t>, infosessies,…  </a:t>
            </a:r>
          </a:p>
          <a:p>
            <a:pPr marL="285750" indent="-285750">
              <a:buFont typeface="Arial" panose="020B0604020202020204" pitchFamily="34" charset="0"/>
              <a:buChar char="•"/>
            </a:pPr>
            <a:r>
              <a:rPr lang="nl-BE" sz="2400" dirty="0"/>
              <a:t>…</a:t>
            </a:r>
          </a:p>
          <a:p>
            <a:r>
              <a:rPr lang="nl-BE" sz="2400" b="1" dirty="0"/>
              <a:t>Buiten het ziekenhuis </a:t>
            </a:r>
          </a:p>
          <a:p>
            <a:pPr marL="285750" indent="-285750">
              <a:buFont typeface="Arial" panose="020B0604020202020204" pitchFamily="34" charset="0"/>
              <a:buChar char="•"/>
            </a:pPr>
            <a:r>
              <a:rPr lang="nl-BE" sz="2400" dirty="0"/>
              <a:t>Psychiater (terugbetaling via ziekenfonds)  </a:t>
            </a:r>
          </a:p>
          <a:p>
            <a:pPr marL="285750" indent="-285750">
              <a:buFont typeface="Arial" panose="020B0604020202020204" pitchFamily="34" charset="0"/>
              <a:buChar char="•"/>
            </a:pPr>
            <a:r>
              <a:rPr lang="nl-BE" sz="2400" dirty="0"/>
              <a:t>Psycholoog   </a:t>
            </a:r>
          </a:p>
          <a:p>
            <a:pPr marL="645750" lvl="1" indent="-285750"/>
            <a:r>
              <a:rPr lang="nl-BE" sz="2400" dirty="0"/>
              <a:t>Via Centra voor Algemeen Welzijn  (11 euro   -  4 euro (VT) – of gratis  </a:t>
            </a:r>
          </a:p>
          <a:p>
            <a:pPr marL="645750" lvl="1" indent="-285750"/>
            <a:r>
              <a:rPr lang="nl-BE" sz="2400" dirty="0"/>
              <a:t>Zelfstandig psycholoog (tussenkomst via aanvullende vrije verzekering van het ziekenfonds)  </a:t>
            </a:r>
          </a:p>
          <a:p>
            <a:pPr marL="645750" lvl="1" indent="-285750"/>
            <a:r>
              <a:rPr lang="nl-BE" sz="2400" dirty="0"/>
              <a:t>Eerstelijnspsychologen via huisartsenpraktijk of eerstelijnshuizen   (terugbetaling via verplichte ziekteverzekering)   8 consultaties per jaar   - prijs idem CAW   - </a:t>
            </a:r>
            <a:r>
              <a:rPr lang="nl-BE" sz="2400" dirty="0" err="1"/>
              <a:t>Groepsessies</a:t>
            </a:r>
            <a:r>
              <a:rPr lang="nl-BE" sz="2400" dirty="0"/>
              <a:t> ook mogelijk (2,5 euro)  </a:t>
            </a:r>
          </a:p>
          <a:p>
            <a:pPr marL="645750" lvl="1" indent="-285750"/>
            <a:endParaRPr lang="nl-BE" dirty="0"/>
          </a:p>
        </p:txBody>
      </p:sp>
      <p:sp>
        <p:nvSpPr>
          <p:cNvPr id="7" name="Titel 6">
            <a:extLst>
              <a:ext uri="{FF2B5EF4-FFF2-40B4-BE49-F238E27FC236}">
                <a16:creationId xmlns:a16="http://schemas.microsoft.com/office/drawing/2014/main" id="{8062A0DB-AA20-4268-909B-A3FB207266F9}"/>
              </a:ext>
            </a:extLst>
          </p:cNvPr>
          <p:cNvSpPr>
            <a:spLocks noGrp="1"/>
          </p:cNvSpPr>
          <p:nvPr>
            <p:ph type="title"/>
          </p:nvPr>
        </p:nvSpPr>
        <p:spPr/>
        <p:txBody>
          <a:bodyPr/>
          <a:lstStyle/>
          <a:p>
            <a:r>
              <a:rPr lang="nl-BE" dirty="0"/>
              <a:t>Ondersteuning &amp; begeleiding  </a:t>
            </a:r>
          </a:p>
        </p:txBody>
      </p:sp>
      <p:sp>
        <p:nvSpPr>
          <p:cNvPr id="2" name="Tekstvak 1">
            <a:extLst>
              <a:ext uri="{FF2B5EF4-FFF2-40B4-BE49-F238E27FC236}">
                <a16:creationId xmlns:a16="http://schemas.microsoft.com/office/drawing/2014/main" id="{2EB11AF2-AD60-8789-00D1-BC6AC512583D}"/>
              </a:ext>
            </a:extLst>
          </p:cNvPr>
          <p:cNvSpPr txBox="1"/>
          <p:nvPr/>
        </p:nvSpPr>
        <p:spPr>
          <a:xfrm>
            <a:off x="622022" y="6317760"/>
            <a:ext cx="9813450" cy="276999"/>
          </a:xfrm>
          <a:prstGeom prst="rect">
            <a:avLst/>
          </a:prstGeom>
          <a:noFill/>
        </p:spPr>
        <p:txBody>
          <a:bodyPr wrap="square">
            <a:spAutoFit/>
          </a:bodyPr>
          <a:lstStyle/>
          <a:p>
            <a:r>
              <a:rPr lang="nl-BE" sz="1200" b="0" i="0" u="none" strike="noStrike" dirty="0">
                <a:effectLst/>
                <a:latin typeface="Trebuchet MS" panose="020B0603020202020204" pitchFamily="34" charset="0"/>
              </a:rPr>
              <a:t>©CM Vlaanderen. De verspreiding van dit materiaal zonder toestemming van CM Vlaanderen is niet toegestaan</a:t>
            </a:r>
            <a:r>
              <a:rPr lang="nl-BE" sz="1200" b="0" i="0" dirty="0">
                <a:effectLst/>
                <a:latin typeface="Trebuchet MS" panose="020B0603020202020204" pitchFamily="34" charset="0"/>
              </a:rPr>
              <a:t>​</a:t>
            </a:r>
            <a:endParaRPr lang="nl-BE" sz="1200" dirty="0"/>
          </a:p>
        </p:txBody>
      </p:sp>
    </p:spTree>
    <p:extLst>
      <p:ext uri="{BB962C8B-B14F-4D97-AF65-F5344CB8AC3E}">
        <p14:creationId xmlns:p14="http://schemas.microsoft.com/office/powerpoint/2010/main" val="3647673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descr="Twee personen hand-in-hand">
            <a:extLst>
              <a:ext uri="{FF2B5EF4-FFF2-40B4-BE49-F238E27FC236}">
                <a16:creationId xmlns:a16="http://schemas.microsoft.com/office/drawing/2014/main" id="{EA8B5272-504D-B779-2338-C498F00B6CD5}"/>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val="0"/>
              </a:ext>
            </a:extLst>
          </a:blip>
          <a:srcRect/>
          <a:stretch/>
        </p:blipFill>
        <p:spPr>
          <a:xfrm>
            <a:off x="3745523" y="0"/>
            <a:ext cx="8446477" cy="6858000"/>
          </a:xfrm>
        </p:spPr>
      </p:pic>
      <p:sp>
        <p:nvSpPr>
          <p:cNvPr id="3" name="Tekstvlak groen">
            <a:extLst>
              <a:ext uri="{FF2B5EF4-FFF2-40B4-BE49-F238E27FC236}">
                <a16:creationId xmlns:a16="http://schemas.microsoft.com/office/drawing/2014/main" id="{5786B4A8-75E9-A2CA-EE72-3A1A06B2CD19}"/>
              </a:ext>
            </a:extLst>
          </p:cNvPr>
          <p:cNvSpPr>
            <a:spLocks noGrp="1"/>
          </p:cNvSpPr>
          <p:nvPr>
            <p:ph type="body" sz="quarter" idx="20"/>
          </p:nvPr>
        </p:nvSpPr>
        <p:spPr/>
        <p:txBody>
          <a:bodyPr/>
          <a:lstStyle/>
          <a:p>
            <a:pPr marL="285750" indent="-285750">
              <a:buFont typeface="Arial" panose="020B0604020202020204" pitchFamily="34" charset="0"/>
              <a:buChar char="•"/>
            </a:pPr>
            <a:r>
              <a:rPr lang="nl-BE" b="1" dirty="0"/>
              <a:t>Forfait Palliatieve Thuiszorg </a:t>
            </a:r>
          </a:p>
          <a:p>
            <a:pPr marL="285750" indent="-285750">
              <a:buFont typeface="Arial" panose="020B0604020202020204" pitchFamily="34" charset="0"/>
              <a:buChar char="•"/>
            </a:pPr>
            <a:r>
              <a:rPr lang="nl-BE" b="1" dirty="0"/>
              <a:t>Gratis huisbezoek door huisarts, kiné en thuisverpleging </a:t>
            </a:r>
          </a:p>
          <a:p>
            <a:pPr marL="285750" indent="-285750">
              <a:buFont typeface="Arial" panose="020B0604020202020204" pitchFamily="34" charset="0"/>
              <a:buChar char="•"/>
            </a:pPr>
            <a:r>
              <a:rPr lang="nl-BE" b="1" dirty="0"/>
              <a:t>Gratis consultatie vroegtijdige zorgplanning </a:t>
            </a:r>
          </a:p>
          <a:p>
            <a:endParaRPr lang="nl-BE" dirty="0"/>
          </a:p>
        </p:txBody>
      </p:sp>
      <p:sp>
        <p:nvSpPr>
          <p:cNvPr id="6" name="Lijn onder titel">
            <a:extLst>
              <a:ext uri="{FF2B5EF4-FFF2-40B4-BE49-F238E27FC236}">
                <a16:creationId xmlns:a16="http://schemas.microsoft.com/office/drawing/2014/main" id="{D06345A8-EC13-2589-613E-75A726D16F34}"/>
              </a:ext>
            </a:extLst>
          </p:cNvPr>
          <p:cNvSpPr>
            <a:spLocks noGrp="1" noRot="1" noMove="1" noResize="1" noEditPoints="1" noAdjustHandles="1" noChangeArrowheads="1" noChangeShapeType="1"/>
          </p:cNvSpPr>
          <p:nvPr>
            <p:ph type="pic" sz="quarter" idx="19"/>
          </p:nvPr>
        </p:nvSpPr>
        <p:spPr/>
        <p:txBody>
          <a:bodyPr>
            <a:normAutofit fontScale="25000" lnSpcReduction="20000"/>
          </a:bodyPr>
          <a:lstStyle/>
          <a:p>
            <a:endParaRPr lang="nl-BE"/>
          </a:p>
        </p:txBody>
      </p:sp>
      <p:sp>
        <p:nvSpPr>
          <p:cNvPr id="4" name="Titel">
            <a:extLst>
              <a:ext uri="{FF2B5EF4-FFF2-40B4-BE49-F238E27FC236}">
                <a16:creationId xmlns:a16="http://schemas.microsoft.com/office/drawing/2014/main" id="{4B040853-E544-649E-CDEB-4EFF0AE7ED7D}"/>
              </a:ext>
            </a:extLst>
          </p:cNvPr>
          <p:cNvSpPr>
            <a:spLocks noGrp="1"/>
          </p:cNvSpPr>
          <p:nvPr>
            <p:ph type="body" sz="quarter" idx="10"/>
          </p:nvPr>
        </p:nvSpPr>
        <p:spPr/>
        <p:txBody>
          <a:bodyPr/>
          <a:lstStyle/>
          <a:p>
            <a:r>
              <a:rPr lang="nl-BE" dirty="0"/>
              <a:t>Als genezen niet meer kan…  </a:t>
            </a:r>
          </a:p>
        </p:txBody>
      </p:sp>
      <p:sp>
        <p:nvSpPr>
          <p:cNvPr id="5" name="Logo">
            <a:extLst>
              <a:ext uri="{FF2B5EF4-FFF2-40B4-BE49-F238E27FC236}">
                <a16:creationId xmlns:a16="http://schemas.microsoft.com/office/drawing/2014/main" id="{E3D70070-CFB4-2FEC-8F24-FA168E04EAF2}"/>
              </a:ext>
            </a:extLst>
          </p:cNvPr>
          <p:cNvSpPr>
            <a:spLocks noGrp="1" noRot="1" noMove="1" noResize="1" noEditPoints="1" noAdjustHandles="1" noChangeArrowheads="1" noChangeShapeType="1"/>
          </p:cNvSpPr>
          <p:nvPr>
            <p:ph type="pic" sz="quarter" idx="14"/>
          </p:nvPr>
        </p:nvSpPr>
        <p:spPr/>
        <p:txBody>
          <a:bodyPr/>
          <a:lstStyle/>
          <a:p>
            <a:endParaRPr lang="nl-BE"/>
          </a:p>
        </p:txBody>
      </p:sp>
      <p:sp>
        <p:nvSpPr>
          <p:cNvPr id="2" name="Tekstvak 1">
            <a:extLst>
              <a:ext uri="{FF2B5EF4-FFF2-40B4-BE49-F238E27FC236}">
                <a16:creationId xmlns:a16="http://schemas.microsoft.com/office/drawing/2014/main" id="{B01AFD1B-CDE6-3F86-07AD-F68ACAAC8BF6}"/>
              </a:ext>
            </a:extLst>
          </p:cNvPr>
          <p:cNvSpPr txBox="1"/>
          <p:nvPr/>
        </p:nvSpPr>
        <p:spPr>
          <a:xfrm>
            <a:off x="622022" y="6317760"/>
            <a:ext cx="9813450" cy="276999"/>
          </a:xfrm>
          <a:prstGeom prst="rect">
            <a:avLst/>
          </a:prstGeom>
          <a:noFill/>
        </p:spPr>
        <p:txBody>
          <a:bodyPr wrap="square">
            <a:spAutoFit/>
          </a:bodyPr>
          <a:lstStyle/>
          <a:p>
            <a:r>
              <a:rPr lang="nl-BE" sz="1200" b="0" i="0" u="none" strike="noStrike" dirty="0">
                <a:solidFill>
                  <a:srgbClr val="6D8405"/>
                </a:solidFill>
                <a:effectLst/>
                <a:latin typeface="Trebuchet MS" panose="020B0603020202020204" pitchFamily="34" charset="0"/>
              </a:rPr>
              <a:t>©CM Vlaanderen. De verspreiding van dit materiaal zonder toestemming van CM Vlaanderen is niet toegestaan</a:t>
            </a:r>
            <a:r>
              <a:rPr lang="nl-BE" sz="1200" b="0" i="0" dirty="0">
                <a:solidFill>
                  <a:srgbClr val="000000"/>
                </a:solidFill>
                <a:effectLst/>
                <a:latin typeface="Trebuchet MS" panose="020B0603020202020204" pitchFamily="34" charset="0"/>
              </a:rPr>
              <a:t>​</a:t>
            </a:r>
            <a:endParaRPr lang="nl-BE" sz="1200" dirty="0"/>
          </a:p>
        </p:txBody>
      </p:sp>
    </p:spTree>
    <p:extLst>
      <p:ext uri="{BB962C8B-B14F-4D97-AF65-F5344CB8AC3E}">
        <p14:creationId xmlns:p14="http://schemas.microsoft.com/office/powerpoint/2010/main" val="201561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bg/>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afbeelding 6">
            <a:extLst>
              <a:ext uri="{FF2B5EF4-FFF2-40B4-BE49-F238E27FC236}">
                <a16:creationId xmlns:a16="http://schemas.microsoft.com/office/drawing/2014/main" id="{ED6F2416-EF7A-423C-A903-5B7948941D2B}"/>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val="0"/>
              </a:ext>
            </a:extLst>
          </a:blip>
          <a:srcRect l="21441" r="21441"/>
          <a:stretch/>
        </p:blipFill>
        <p:spPr/>
      </p:pic>
      <p:sp>
        <p:nvSpPr>
          <p:cNvPr id="5" name="Titel 4">
            <a:extLst>
              <a:ext uri="{FF2B5EF4-FFF2-40B4-BE49-F238E27FC236}">
                <a16:creationId xmlns:a16="http://schemas.microsoft.com/office/drawing/2014/main" id="{7D7D9296-B7E5-A442-500D-26A7F9F188AB}"/>
              </a:ext>
            </a:extLst>
          </p:cNvPr>
          <p:cNvSpPr>
            <a:spLocks noGrp="1"/>
          </p:cNvSpPr>
          <p:nvPr>
            <p:ph type="title"/>
          </p:nvPr>
        </p:nvSpPr>
        <p:spPr/>
        <p:txBody>
          <a:bodyPr>
            <a:normAutofit/>
          </a:bodyPr>
          <a:lstStyle/>
          <a:p>
            <a:r>
              <a:rPr lang="nl-BE" dirty="0"/>
              <a:t>Vroegtijdige Zorgplanning:  Wat?  </a:t>
            </a:r>
          </a:p>
        </p:txBody>
      </p:sp>
      <p:sp>
        <p:nvSpPr>
          <p:cNvPr id="2" name="Tekstvak 1">
            <a:extLst>
              <a:ext uri="{FF2B5EF4-FFF2-40B4-BE49-F238E27FC236}">
                <a16:creationId xmlns:a16="http://schemas.microsoft.com/office/drawing/2014/main" id="{5E3644B1-DBDB-4565-961B-F653FFA3AA0A}"/>
              </a:ext>
            </a:extLst>
          </p:cNvPr>
          <p:cNvSpPr txBox="1"/>
          <p:nvPr/>
        </p:nvSpPr>
        <p:spPr>
          <a:xfrm>
            <a:off x="5782344" y="2526761"/>
            <a:ext cx="6245928" cy="3883371"/>
          </a:xfrm>
          <a:prstGeom prst="rect">
            <a:avLst/>
          </a:prstGeom>
          <a:solidFill>
            <a:schemeClr val="bg1"/>
          </a:solidFill>
        </p:spPr>
        <p:txBody>
          <a:bodyPr wrap="square" rtlCol="0">
            <a:spAutoFit/>
          </a:bodyPr>
          <a:lstStyle/>
          <a:p>
            <a:pPr marL="0" indent="0" fontAlgn="base">
              <a:lnSpc>
                <a:spcPct val="130000"/>
              </a:lnSpc>
              <a:buNone/>
            </a:pPr>
            <a:r>
              <a:rPr lang="nl-BE" sz="2400" dirty="0">
                <a:solidFill>
                  <a:schemeClr val="tx2"/>
                </a:solidFill>
              </a:rPr>
              <a:t>met als </a:t>
            </a:r>
            <a:r>
              <a:rPr lang="nl-BE" sz="2400" b="1" dirty="0">
                <a:solidFill>
                  <a:schemeClr val="tx2"/>
                </a:solidFill>
              </a:rPr>
              <a:t>doel</a:t>
            </a:r>
            <a:r>
              <a:rPr lang="en-US" sz="2400" dirty="0">
                <a:solidFill>
                  <a:schemeClr val="tx2"/>
                </a:solidFill>
              </a:rPr>
              <a:t>​:</a:t>
            </a:r>
            <a:endParaRPr lang="en-US" sz="2400" dirty="0">
              <a:solidFill>
                <a:schemeClr val="tx2"/>
              </a:solidFill>
              <a:cs typeface="Arial"/>
            </a:endParaRPr>
          </a:p>
          <a:p>
            <a:pPr marL="342900" indent="-342900" fontAlgn="base">
              <a:lnSpc>
                <a:spcPct val="130000"/>
              </a:lnSpc>
              <a:buFont typeface="Arial" panose="020B0604020202020204" pitchFamily="34" charset="0"/>
              <a:buChar char="•"/>
            </a:pPr>
            <a:r>
              <a:rPr lang="nl-BE" sz="2400" dirty="0">
                <a:solidFill>
                  <a:schemeClr val="tx2"/>
                </a:solidFill>
              </a:rPr>
              <a:t>de waarden en voorkeuren voor toekomstige zorg bespreken en vastleggen </a:t>
            </a:r>
            <a:r>
              <a:rPr lang="en-US" sz="2400" dirty="0">
                <a:solidFill>
                  <a:schemeClr val="tx2"/>
                </a:solidFill>
              </a:rPr>
              <a:t>​</a:t>
            </a:r>
            <a:endParaRPr lang="en-US" sz="2400" dirty="0">
              <a:solidFill>
                <a:schemeClr val="tx2"/>
              </a:solidFill>
              <a:cs typeface="Arial"/>
            </a:endParaRPr>
          </a:p>
          <a:p>
            <a:pPr marL="342900" indent="-342900" fontAlgn="base">
              <a:lnSpc>
                <a:spcPct val="130000"/>
              </a:lnSpc>
              <a:buFont typeface="Arial" panose="020B0604020202020204" pitchFamily="34" charset="0"/>
              <a:buChar char="•"/>
            </a:pPr>
            <a:r>
              <a:rPr lang="nl-BE" sz="2400" dirty="0">
                <a:solidFill>
                  <a:schemeClr val="tx2"/>
                </a:solidFill>
              </a:rPr>
              <a:t>het aanstellen van een vertegenwoordiger voor het geval de patiënt niet meer zelf kan beslissen  </a:t>
            </a:r>
            <a:r>
              <a:rPr lang="en-US" sz="2400" dirty="0">
                <a:solidFill>
                  <a:schemeClr val="tx2"/>
                </a:solidFill>
              </a:rPr>
              <a:t>​</a:t>
            </a:r>
            <a:endParaRPr lang="en-US" sz="2400" dirty="0">
              <a:solidFill>
                <a:schemeClr val="tx2"/>
              </a:solidFill>
              <a:cs typeface="Arial"/>
            </a:endParaRPr>
          </a:p>
          <a:p>
            <a:pPr marL="342900" indent="-342900" fontAlgn="base">
              <a:lnSpc>
                <a:spcPct val="130000"/>
              </a:lnSpc>
              <a:buFont typeface="Arial" panose="020B0604020202020204" pitchFamily="34" charset="0"/>
              <a:buChar char="•"/>
            </a:pPr>
            <a:r>
              <a:rPr lang="nl-BE" sz="2400" dirty="0">
                <a:solidFill>
                  <a:schemeClr val="tx2"/>
                </a:solidFill>
              </a:rPr>
              <a:t>eventueel opmaken van wilsverklaringen</a:t>
            </a:r>
          </a:p>
        </p:txBody>
      </p:sp>
      <p:sp>
        <p:nvSpPr>
          <p:cNvPr id="14" name="Tekstvak 13">
            <a:extLst>
              <a:ext uri="{FF2B5EF4-FFF2-40B4-BE49-F238E27FC236}">
                <a16:creationId xmlns:a16="http://schemas.microsoft.com/office/drawing/2014/main" id="{53623E30-4DA6-414C-ACD5-9C71D7AF208B}"/>
              </a:ext>
            </a:extLst>
          </p:cNvPr>
          <p:cNvSpPr txBox="1"/>
          <p:nvPr/>
        </p:nvSpPr>
        <p:spPr>
          <a:xfrm>
            <a:off x="1572768" y="1239237"/>
            <a:ext cx="10290619" cy="1002582"/>
          </a:xfrm>
          <a:prstGeom prst="rect">
            <a:avLst/>
          </a:prstGeom>
          <a:solidFill>
            <a:schemeClr val="bg1"/>
          </a:solidFill>
        </p:spPr>
        <p:txBody>
          <a:bodyPr wrap="square" rtlCol="0">
            <a:spAutoFit/>
          </a:bodyPr>
          <a:lstStyle/>
          <a:p>
            <a:pPr marL="0" indent="0" fontAlgn="base">
              <a:lnSpc>
                <a:spcPct val="130000"/>
              </a:lnSpc>
              <a:buNone/>
            </a:pPr>
            <a:r>
              <a:rPr lang="nl-BE" sz="2400">
                <a:solidFill>
                  <a:schemeClr val="tx2"/>
                </a:solidFill>
              </a:rPr>
              <a:t>een</a:t>
            </a:r>
            <a:r>
              <a:rPr lang="nl-BE" sz="2400" b="1">
                <a:solidFill>
                  <a:schemeClr val="tx2"/>
                </a:solidFill>
              </a:rPr>
              <a:t> continu denk- en communicatie</a:t>
            </a:r>
            <a:r>
              <a:rPr lang="nl-BE" sz="2400" b="1" u="sng">
                <a:solidFill>
                  <a:schemeClr val="tx2"/>
                </a:solidFill>
              </a:rPr>
              <a:t>proces</a:t>
            </a:r>
            <a:r>
              <a:rPr lang="nl-BE" sz="2400">
                <a:solidFill>
                  <a:schemeClr val="tx2"/>
                </a:solidFill>
              </a:rPr>
              <a:t> tussen patiënt, zorgverleners en zijn naasten</a:t>
            </a:r>
            <a:r>
              <a:rPr lang="en-US" sz="2400">
                <a:solidFill>
                  <a:schemeClr val="tx2"/>
                </a:solidFill>
              </a:rPr>
              <a:t>​</a:t>
            </a:r>
          </a:p>
        </p:txBody>
      </p:sp>
      <p:sp>
        <p:nvSpPr>
          <p:cNvPr id="15" name="Rechthoek 14">
            <a:extLst>
              <a:ext uri="{FF2B5EF4-FFF2-40B4-BE49-F238E27FC236}">
                <a16:creationId xmlns:a16="http://schemas.microsoft.com/office/drawing/2014/main" id="{072669A5-3364-44DE-A793-73DCEC5B69F0}"/>
              </a:ext>
            </a:extLst>
          </p:cNvPr>
          <p:cNvSpPr/>
          <p:nvPr/>
        </p:nvSpPr>
        <p:spPr>
          <a:xfrm>
            <a:off x="6321287" y="978010"/>
            <a:ext cx="1248355" cy="2725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ekstvak 10">
            <a:extLst>
              <a:ext uri="{FF2B5EF4-FFF2-40B4-BE49-F238E27FC236}">
                <a16:creationId xmlns:a16="http://schemas.microsoft.com/office/drawing/2014/main" id="{12F5F5FF-785B-EF1D-F058-D699207822E2}"/>
              </a:ext>
            </a:extLst>
          </p:cNvPr>
          <p:cNvSpPr txBox="1"/>
          <p:nvPr/>
        </p:nvSpPr>
        <p:spPr>
          <a:xfrm>
            <a:off x="622022" y="6317760"/>
            <a:ext cx="9813450" cy="276999"/>
          </a:xfrm>
          <a:prstGeom prst="rect">
            <a:avLst/>
          </a:prstGeom>
          <a:noFill/>
        </p:spPr>
        <p:txBody>
          <a:bodyPr wrap="square">
            <a:spAutoFit/>
          </a:bodyPr>
          <a:lstStyle/>
          <a:p>
            <a:r>
              <a:rPr lang="nl-BE" sz="1200" b="0" i="0" u="none" strike="noStrike" dirty="0">
                <a:solidFill>
                  <a:srgbClr val="6D8405"/>
                </a:solidFill>
                <a:effectLst/>
                <a:latin typeface="Trebuchet MS" panose="020B0603020202020204" pitchFamily="34" charset="0"/>
              </a:rPr>
              <a:t>©CM Vlaanderen. De verspreiding van dit materiaal zonder toestemming van CM Vlaanderen is niet toegestaan</a:t>
            </a:r>
            <a:r>
              <a:rPr lang="nl-BE" sz="1200" b="0" i="0" dirty="0">
                <a:solidFill>
                  <a:srgbClr val="000000"/>
                </a:solidFill>
                <a:effectLst/>
                <a:latin typeface="Trebuchet MS" panose="020B0603020202020204" pitchFamily="34" charset="0"/>
              </a:rPr>
              <a:t>​</a:t>
            </a:r>
            <a:endParaRPr lang="nl-BE" sz="1200" dirty="0"/>
          </a:p>
        </p:txBody>
      </p:sp>
    </p:spTree>
    <p:extLst>
      <p:ext uri="{BB962C8B-B14F-4D97-AF65-F5344CB8AC3E}">
        <p14:creationId xmlns:p14="http://schemas.microsoft.com/office/powerpoint/2010/main" val="722021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1066D7-2200-4D11-A6D9-BD1BC95CC890}"/>
              </a:ext>
            </a:extLst>
          </p:cNvPr>
          <p:cNvSpPr>
            <a:spLocks noGrp="1"/>
          </p:cNvSpPr>
          <p:nvPr>
            <p:ph type="title"/>
          </p:nvPr>
        </p:nvSpPr>
        <p:spPr/>
        <p:txBody>
          <a:bodyPr/>
          <a:lstStyle/>
          <a:p>
            <a:r>
              <a:rPr lang="nl-BE" dirty="0"/>
              <a:t>Als genezen niet meer kan</a:t>
            </a:r>
          </a:p>
        </p:txBody>
      </p:sp>
      <p:graphicFrame>
        <p:nvGraphicFramePr>
          <p:cNvPr id="6" name="Tabel 7">
            <a:extLst>
              <a:ext uri="{FF2B5EF4-FFF2-40B4-BE49-F238E27FC236}">
                <a16:creationId xmlns:a16="http://schemas.microsoft.com/office/drawing/2014/main" id="{0A9E3200-E358-4576-8374-23F3EBBA4174}"/>
              </a:ext>
            </a:extLst>
          </p:cNvPr>
          <p:cNvGraphicFramePr>
            <a:graphicFrameLocks noGrp="1"/>
          </p:cNvGraphicFramePr>
          <p:nvPr>
            <p:extLst>
              <p:ext uri="{D42A27DB-BD31-4B8C-83A1-F6EECF244321}">
                <p14:modId xmlns:p14="http://schemas.microsoft.com/office/powerpoint/2010/main" val="3249134364"/>
              </p:ext>
            </p:extLst>
          </p:nvPr>
        </p:nvGraphicFramePr>
        <p:xfrm>
          <a:off x="1037988" y="1399962"/>
          <a:ext cx="10116024" cy="4038917"/>
        </p:xfrm>
        <a:graphic>
          <a:graphicData uri="http://schemas.openxmlformats.org/drawingml/2006/table">
            <a:tbl>
              <a:tblPr firstRow="1" bandRow="1">
                <a:tableStyleId>{BC89EF96-8CEA-46FF-86C4-4CE0E7609802}</a:tableStyleId>
              </a:tblPr>
              <a:tblGrid>
                <a:gridCol w="10116024">
                  <a:extLst>
                    <a:ext uri="{9D8B030D-6E8A-4147-A177-3AD203B41FA5}">
                      <a16:colId xmlns:a16="http://schemas.microsoft.com/office/drawing/2014/main" val="447607995"/>
                    </a:ext>
                  </a:extLst>
                </a:gridCol>
              </a:tblGrid>
              <a:tr h="537420">
                <a:tc>
                  <a:txBody>
                    <a:bodyPr/>
                    <a:lstStyle/>
                    <a:p>
                      <a:pPr algn="ctr"/>
                      <a:r>
                        <a:rPr lang="nl-BE" sz="2400" dirty="0"/>
                        <a:t>GRATIS CONSULTATIE VROEGTIJDIGE ZORGPLANNING </a:t>
                      </a:r>
                    </a:p>
                  </a:txBody>
                  <a:tcPr/>
                </a:tc>
                <a:extLst>
                  <a:ext uri="{0D108BD9-81ED-4DB2-BD59-A6C34878D82A}">
                    <a16:rowId xmlns:a16="http://schemas.microsoft.com/office/drawing/2014/main" val="3948418506"/>
                  </a:ext>
                </a:extLst>
              </a:tr>
              <a:tr h="380122">
                <a:tc>
                  <a:txBody>
                    <a:bodyPr/>
                    <a:lstStyle/>
                    <a:p>
                      <a:pPr algn="ctr"/>
                      <a:r>
                        <a:rPr lang="nl-BE" sz="1600" b="1" dirty="0" err="1"/>
                        <a:t>Wat?Wie</a:t>
                      </a:r>
                      <a:r>
                        <a:rPr lang="nl-BE" sz="1600" b="1" dirty="0"/>
                        <a:t>?  </a:t>
                      </a:r>
                    </a:p>
                  </a:txBody>
                  <a:tcPr/>
                </a:tc>
                <a:extLst>
                  <a:ext uri="{0D108BD9-81ED-4DB2-BD59-A6C34878D82A}">
                    <a16:rowId xmlns:a16="http://schemas.microsoft.com/office/drawing/2014/main" val="2725680714"/>
                  </a:ext>
                </a:extLst>
              </a:tr>
              <a:tr h="767219">
                <a:tc>
                  <a:txBody>
                    <a:bodyPr/>
                    <a:lstStyle/>
                    <a:p>
                      <a:pPr marL="285750" indent="-285750" algn="l">
                        <a:buFont typeface="Arial" panose="020B0604020202020204" pitchFamily="34" charset="0"/>
                        <a:buChar char="•"/>
                      </a:pPr>
                      <a:r>
                        <a:rPr lang="nl-BE" sz="1600" dirty="0"/>
                        <a:t>Goede begeleiding bij ongeneeslijke ziekte   - vroegtijdige zorgplanning  </a:t>
                      </a:r>
                    </a:p>
                    <a:p>
                      <a:pPr marL="285750" indent="-285750" algn="l">
                        <a:buFont typeface="Arial" panose="020B0604020202020204" pitchFamily="34" charset="0"/>
                        <a:buChar char="•"/>
                      </a:pPr>
                      <a:r>
                        <a:rPr lang="nl-BE" sz="1600" dirty="0"/>
                        <a:t>Vastleggen, gesprek met patiënt rond verwachtingen van zorg, behandelingen,…  </a:t>
                      </a:r>
                    </a:p>
                    <a:p>
                      <a:pPr marL="285750" indent="-285750" algn="l">
                        <a:buFont typeface="Arial" panose="020B0604020202020204" pitchFamily="34" charset="0"/>
                        <a:buChar char="•"/>
                      </a:pPr>
                      <a:r>
                        <a:rPr lang="nl-BE" sz="1600" dirty="0"/>
                        <a:t>Advance Care Planning bij palliatieve patiënten </a:t>
                      </a:r>
                    </a:p>
                  </a:txBody>
                  <a:tcPr/>
                </a:tc>
                <a:extLst>
                  <a:ext uri="{0D108BD9-81ED-4DB2-BD59-A6C34878D82A}">
                    <a16:rowId xmlns:a16="http://schemas.microsoft.com/office/drawing/2014/main" val="3670839049"/>
                  </a:ext>
                </a:extLst>
              </a:tr>
              <a:tr h="371766">
                <a:tc>
                  <a:txBody>
                    <a:bodyPr/>
                    <a:lstStyle/>
                    <a:p>
                      <a:pPr algn="ctr"/>
                      <a:r>
                        <a:rPr lang="nl-BE" sz="1600" b="1"/>
                        <a:t>Voordeel </a:t>
                      </a:r>
                    </a:p>
                  </a:txBody>
                  <a:tcPr/>
                </a:tc>
                <a:extLst>
                  <a:ext uri="{0D108BD9-81ED-4DB2-BD59-A6C34878D82A}">
                    <a16:rowId xmlns:a16="http://schemas.microsoft.com/office/drawing/2014/main" val="1420476434"/>
                  </a:ext>
                </a:extLst>
              </a:tr>
              <a:tr h="1027247">
                <a:tc>
                  <a:txBody>
                    <a:bodyPr/>
                    <a:lstStyle/>
                    <a:p>
                      <a:pPr algn="ctr"/>
                      <a:r>
                        <a:rPr lang="nl-BE" sz="1600" dirty="0"/>
                        <a:t>Volledig gratis voor patiënt / samenwerking met andere zorgverleners  / </a:t>
                      </a:r>
                    </a:p>
                  </a:txBody>
                  <a:tcPr/>
                </a:tc>
                <a:extLst>
                  <a:ext uri="{0D108BD9-81ED-4DB2-BD59-A6C34878D82A}">
                    <a16:rowId xmlns:a16="http://schemas.microsoft.com/office/drawing/2014/main" val="1966929235"/>
                  </a:ext>
                </a:extLst>
              </a:tr>
              <a:tr h="361982">
                <a:tc>
                  <a:txBody>
                    <a:bodyPr/>
                    <a:lstStyle/>
                    <a:p>
                      <a:pPr algn="ctr"/>
                      <a:r>
                        <a:rPr lang="nl-BE" sz="1600" b="1" dirty="0"/>
                        <a:t>Hoe aanvragen?</a:t>
                      </a:r>
                    </a:p>
                  </a:txBody>
                  <a:tcPr/>
                </a:tc>
                <a:extLst>
                  <a:ext uri="{0D108BD9-81ED-4DB2-BD59-A6C34878D82A}">
                    <a16:rowId xmlns:a16="http://schemas.microsoft.com/office/drawing/2014/main" val="4188159706"/>
                  </a:ext>
                </a:extLst>
              </a:tr>
              <a:tr h="537420">
                <a:tc>
                  <a:txBody>
                    <a:bodyPr/>
                    <a:lstStyle/>
                    <a:p>
                      <a:pPr algn="ctr"/>
                      <a:r>
                        <a:rPr lang="nl-BE" sz="1600" dirty="0"/>
                        <a:t>Via huisarts  (rechtstreeks via ziekenfonds )  </a:t>
                      </a:r>
                    </a:p>
                  </a:txBody>
                  <a:tcPr/>
                </a:tc>
                <a:extLst>
                  <a:ext uri="{0D108BD9-81ED-4DB2-BD59-A6C34878D82A}">
                    <a16:rowId xmlns:a16="http://schemas.microsoft.com/office/drawing/2014/main" val="131387610"/>
                  </a:ext>
                </a:extLst>
              </a:tr>
            </a:tbl>
          </a:graphicData>
        </a:graphic>
      </p:graphicFrame>
      <p:sp>
        <p:nvSpPr>
          <p:cNvPr id="4" name="Tijdelijke aanduiding voor voettekst 1">
            <a:extLst>
              <a:ext uri="{FF2B5EF4-FFF2-40B4-BE49-F238E27FC236}">
                <a16:creationId xmlns:a16="http://schemas.microsoft.com/office/drawing/2014/main" id="{B0102472-C0A9-8A27-6500-BC4DCA7CA54E}"/>
              </a:ext>
            </a:extLst>
          </p:cNvPr>
          <p:cNvSpPr txBox="1">
            <a:spLocks/>
          </p:cNvSpPr>
          <p:nvPr/>
        </p:nvSpPr>
        <p:spPr>
          <a:xfrm>
            <a:off x="446445" y="6492875"/>
            <a:ext cx="9648825" cy="365125"/>
          </a:xfrm>
        </p:spPr>
        <p:txBody>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z="1100"/>
              <a:t>©CM Vlaanderen. De verspreiding van dit materiaal zonder toestemming van CM Vlaanderen is niet toegestaan.</a:t>
            </a:r>
            <a:endParaRPr lang="nl-BE" sz="1100" dirty="0"/>
          </a:p>
        </p:txBody>
      </p:sp>
    </p:spTree>
    <p:extLst>
      <p:ext uri="{BB962C8B-B14F-4D97-AF65-F5344CB8AC3E}">
        <p14:creationId xmlns:p14="http://schemas.microsoft.com/office/powerpoint/2010/main" val="295565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1066D7-2200-4D11-A6D9-BD1BC95CC890}"/>
              </a:ext>
            </a:extLst>
          </p:cNvPr>
          <p:cNvSpPr>
            <a:spLocks noGrp="1"/>
          </p:cNvSpPr>
          <p:nvPr>
            <p:ph type="title"/>
          </p:nvPr>
        </p:nvSpPr>
        <p:spPr/>
        <p:txBody>
          <a:bodyPr/>
          <a:lstStyle/>
          <a:p>
            <a:r>
              <a:rPr lang="nl-BE" dirty="0"/>
              <a:t>Als genezen niet meer kan…</a:t>
            </a:r>
          </a:p>
        </p:txBody>
      </p:sp>
      <p:graphicFrame>
        <p:nvGraphicFramePr>
          <p:cNvPr id="6" name="Tabel 7">
            <a:extLst>
              <a:ext uri="{FF2B5EF4-FFF2-40B4-BE49-F238E27FC236}">
                <a16:creationId xmlns:a16="http://schemas.microsoft.com/office/drawing/2014/main" id="{0A9E3200-E358-4576-8374-23F3EBBA4174}"/>
              </a:ext>
            </a:extLst>
          </p:cNvPr>
          <p:cNvGraphicFramePr>
            <a:graphicFrameLocks noGrp="1"/>
          </p:cNvGraphicFramePr>
          <p:nvPr>
            <p:extLst>
              <p:ext uri="{D42A27DB-BD31-4B8C-83A1-F6EECF244321}">
                <p14:modId xmlns:p14="http://schemas.microsoft.com/office/powerpoint/2010/main" val="579197733"/>
              </p:ext>
            </p:extLst>
          </p:nvPr>
        </p:nvGraphicFramePr>
        <p:xfrm>
          <a:off x="941090" y="1229448"/>
          <a:ext cx="10116024" cy="5053830"/>
        </p:xfrm>
        <a:graphic>
          <a:graphicData uri="http://schemas.openxmlformats.org/drawingml/2006/table">
            <a:tbl>
              <a:tblPr firstRow="1" bandRow="1">
                <a:tableStyleId>{BC89EF96-8CEA-46FF-86C4-4CE0E7609802}</a:tableStyleId>
              </a:tblPr>
              <a:tblGrid>
                <a:gridCol w="10116024">
                  <a:extLst>
                    <a:ext uri="{9D8B030D-6E8A-4147-A177-3AD203B41FA5}">
                      <a16:colId xmlns:a16="http://schemas.microsoft.com/office/drawing/2014/main" val="447607995"/>
                    </a:ext>
                  </a:extLst>
                </a:gridCol>
              </a:tblGrid>
              <a:tr h="537420">
                <a:tc>
                  <a:txBody>
                    <a:bodyPr/>
                    <a:lstStyle/>
                    <a:p>
                      <a:pPr algn="ctr"/>
                      <a:r>
                        <a:rPr lang="nl-BE" sz="2400" dirty="0"/>
                        <a:t>Forfait palliatieve zorg  </a:t>
                      </a:r>
                    </a:p>
                  </a:txBody>
                  <a:tcPr/>
                </a:tc>
                <a:extLst>
                  <a:ext uri="{0D108BD9-81ED-4DB2-BD59-A6C34878D82A}">
                    <a16:rowId xmlns:a16="http://schemas.microsoft.com/office/drawing/2014/main" val="3948418506"/>
                  </a:ext>
                </a:extLst>
              </a:tr>
              <a:tr h="380122">
                <a:tc>
                  <a:txBody>
                    <a:bodyPr/>
                    <a:lstStyle/>
                    <a:p>
                      <a:pPr algn="ctr"/>
                      <a:r>
                        <a:rPr lang="nl-BE" sz="1600" b="1"/>
                        <a:t>Wie?  </a:t>
                      </a:r>
                    </a:p>
                  </a:txBody>
                  <a:tcPr/>
                </a:tc>
                <a:extLst>
                  <a:ext uri="{0D108BD9-81ED-4DB2-BD59-A6C34878D82A}">
                    <a16:rowId xmlns:a16="http://schemas.microsoft.com/office/drawing/2014/main" val="2725680714"/>
                  </a:ext>
                </a:extLst>
              </a:tr>
              <a:tr h="1496846">
                <a:tc>
                  <a:txBody>
                    <a:bodyPr/>
                    <a:lstStyle/>
                    <a:p>
                      <a:pPr marL="285750" indent="-285750" algn="l">
                        <a:buFont typeface="Arial" panose="020B0604020202020204" pitchFamily="34" charset="0"/>
                        <a:buChar char="•"/>
                      </a:pPr>
                      <a:r>
                        <a:rPr lang="nl-BE" sz="1600"/>
                        <a:t>Thuis worden verzorgd en tijdens de terminale fase thuis willen blijven;</a:t>
                      </a:r>
                    </a:p>
                    <a:p>
                      <a:pPr marL="285750" indent="-285750" algn="l">
                        <a:buFont typeface="Arial" panose="020B0604020202020204" pitchFamily="34" charset="0"/>
                        <a:buChar char="•"/>
                      </a:pPr>
                      <a:r>
                        <a:rPr lang="nl-BE" sz="1600"/>
                        <a:t>Lijden aan een onomkeerbare aandoening die ongunstig evolueert, waarbij therapieën en revalidatie geen invloed meer hebben en het overlijden op relatief korte termijn wordt verwacht;</a:t>
                      </a:r>
                    </a:p>
                    <a:p>
                      <a:pPr marL="285750" indent="-285750" algn="l">
                        <a:buFont typeface="Arial" panose="020B0604020202020204" pitchFamily="34" charset="0"/>
                        <a:buChar char="•"/>
                      </a:pPr>
                      <a:r>
                        <a:rPr lang="nl-BE" sz="1600"/>
                        <a:t>Nood hebben aan permanente ondersteuning en toezicht, aan geneesmiddelen, hulpmiddelen of psychosociale bijstand, aan toezicht of dagelijkse verzorging door een verpleegkundige;</a:t>
                      </a:r>
                    </a:p>
                    <a:p>
                      <a:pPr marL="285750" indent="-285750" algn="l">
                        <a:buFont typeface="Arial" panose="020B0604020202020204" pitchFamily="34" charset="0"/>
                        <a:buChar char="•"/>
                      </a:pPr>
                      <a:r>
                        <a:rPr lang="nl-BE" sz="1600"/>
                        <a:t>Niet opgenomen zijn in een verzorgingsinrichting.</a:t>
                      </a:r>
                    </a:p>
                  </a:txBody>
                  <a:tcPr/>
                </a:tc>
                <a:extLst>
                  <a:ext uri="{0D108BD9-81ED-4DB2-BD59-A6C34878D82A}">
                    <a16:rowId xmlns:a16="http://schemas.microsoft.com/office/drawing/2014/main" val="3670839049"/>
                  </a:ext>
                </a:extLst>
              </a:tr>
              <a:tr h="371766">
                <a:tc>
                  <a:txBody>
                    <a:bodyPr/>
                    <a:lstStyle/>
                    <a:p>
                      <a:pPr algn="ctr"/>
                      <a:r>
                        <a:rPr lang="nl-BE" sz="1600" b="1"/>
                        <a:t>Voordeel </a:t>
                      </a:r>
                    </a:p>
                  </a:txBody>
                  <a:tcPr/>
                </a:tc>
                <a:extLst>
                  <a:ext uri="{0D108BD9-81ED-4DB2-BD59-A6C34878D82A}">
                    <a16:rowId xmlns:a16="http://schemas.microsoft.com/office/drawing/2014/main" val="1420476434"/>
                  </a:ext>
                </a:extLst>
              </a:tr>
              <a:tr h="1027247">
                <a:tc>
                  <a:txBody>
                    <a:bodyPr/>
                    <a:lstStyle/>
                    <a:p>
                      <a:pPr algn="l"/>
                      <a:r>
                        <a:rPr lang="nl-BE" sz="1600" dirty="0"/>
                        <a:t>Tegemoetkoming van 801,23 euro (bedrag 2024), maximaal 2 keer aan te vragen met 30 dagen tussen beide aanvragen </a:t>
                      </a:r>
                    </a:p>
                    <a:p>
                      <a:pPr algn="l"/>
                      <a:r>
                        <a:rPr lang="nl-BE" sz="1600" dirty="0"/>
                        <a:t>Vrijgesteld van het wettelijke remgeld voor huisbezoeken van de huisarts en bepaalde verstrekkingen door de kinesitherapeut of de thuisverpleegkundige</a:t>
                      </a:r>
                    </a:p>
                    <a:p>
                      <a:pPr algn="l"/>
                      <a:r>
                        <a:rPr lang="nl-BE" sz="1600" dirty="0"/>
                        <a:t>Zorgbudget voor zwaar zorgbehoevenden (geen wachttijd, recht geldt maximaal 36 maanden)  </a:t>
                      </a:r>
                    </a:p>
                  </a:txBody>
                  <a:tcPr/>
                </a:tc>
                <a:extLst>
                  <a:ext uri="{0D108BD9-81ED-4DB2-BD59-A6C34878D82A}">
                    <a16:rowId xmlns:a16="http://schemas.microsoft.com/office/drawing/2014/main" val="1966929235"/>
                  </a:ext>
                </a:extLst>
              </a:tr>
              <a:tr h="361982">
                <a:tc>
                  <a:txBody>
                    <a:bodyPr/>
                    <a:lstStyle/>
                    <a:p>
                      <a:pPr algn="ctr"/>
                      <a:r>
                        <a:rPr lang="nl-BE" sz="1600" b="1" dirty="0"/>
                        <a:t>Hoe aanvragen?</a:t>
                      </a:r>
                    </a:p>
                  </a:txBody>
                  <a:tcPr/>
                </a:tc>
                <a:extLst>
                  <a:ext uri="{0D108BD9-81ED-4DB2-BD59-A6C34878D82A}">
                    <a16:rowId xmlns:a16="http://schemas.microsoft.com/office/drawing/2014/main" val="4188159706"/>
                  </a:ext>
                </a:extLst>
              </a:tr>
              <a:tr h="537420">
                <a:tc>
                  <a:txBody>
                    <a:bodyPr/>
                    <a:lstStyle/>
                    <a:p>
                      <a:pPr algn="ctr"/>
                      <a:r>
                        <a:rPr lang="nl-BE" sz="1600" dirty="0"/>
                        <a:t>Via huisarts</a:t>
                      </a:r>
                    </a:p>
                  </a:txBody>
                  <a:tcPr/>
                </a:tc>
                <a:extLst>
                  <a:ext uri="{0D108BD9-81ED-4DB2-BD59-A6C34878D82A}">
                    <a16:rowId xmlns:a16="http://schemas.microsoft.com/office/drawing/2014/main" val="131387610"/>
                  </a:ext>
                </a:extLst>
              </a:tr>
            </a:tbl>
          </a:graphicData>
        </a:graphic>
      </p:graphicFrame>
      <p:sp>
        <p:nvSpPr>
          <p:cNvPr id="4" name="Tijdelijke aanduiding voor voettekst 1">
            <a:extLst>
              <a:ext uri="{FF2B5EF4-FFF2-40B4-BE49-F238E27FC236}">
                <a16:creationId xmlns:a16="http://schemas.microsoft.com/office/drawing/2014/main" id="{B0102472-C0A9-8A27-6500-BC4DCA7CA54E}"/>
              </a:ext>
            </a:extLst>
          </p:cNvPr>
          <p:cNvSpPr txBox="1">
            <a:spLocks/>
          </p:cNvSpPr>
          <p:nvPr/>
        </p:nvSpPr>
        <p:spPr>
          <a:xfrm>
            <a:off x="446445" y="6492875"/>
            <a:ext cx="9648825" cy="365125"/>
          </a:xfrm>
        </p:spPr>
        <p:txBody>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z="1100"/>
              <a:t>©CM Vlaanderen. De verspreiding van dit materiaal zonder toestemming van CM Vlaanderen is niet toegestaan.</a:t>
            </a:r>
            <a:endParaRPr lang="nl-BE" sz="1100" dirty="0"/>
          </a:p>
        </p:txBody>
      </p:sp>
    </p:spTree>
    <p:extLst>
      <p:ext uri="{BB962C8B-B14F-4D97-AF65-F5344CB8AC3E}">
        <p14:creationId xmlns:p14="http://schemas.microsoft.com/office/powerpoint/2010/main" val="25021914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1066D7-2200-4D11-A6D9-BD1BC95CC890}"/>
              </a:ext>
            </a:extLst>
          </p:cNvPr>
          <p:cNvSpPr>
            <a:spLocks noGrp="1"/>
          </p:cNvSpPr>
          <p:nvPr>
            <p:ph type="title"/>
          </p:nvPr>
        </p:nvSpPr>
        <p:spPr/>
        <p:txBody>
          <a:bodyPr/>
          <a:lstStyle/>
          <a:p>
            <a:r>
              <a:rPr lang="nl-BE" dirty="0"/>
              <a:t>Als genezen niet meer kan…</a:t>
            </a:r>
          </a:p>
        </p:txBody>
      </p:sp>
      <p:graphicFrame>
        <p:nvGraphicFramePr>
          <p:cNvPr id="6" name="Tabel 7">
            <a:extLst>
              <a:ext uri="{FF2B5EF4-FFF2-40B4-BE49-F238E27FC236}">
                <a16:creationId xmlns:a16="http://schemas.microsoft.com/office/drawing/2014/main" id="{0A9E3200-E358-4576-8374-23F3EBBA4174}"/>
              </a:ext>
            </a:extLst>
          </p:cNvPr>
          <p:cNvGraphicFramePr>
            <a:graphicFrameLocks noGrp="1"/>
          </p:cNvGraphicFramePr>
          <p:nvPr>
            <p:extLst>
              <p:ext uri="{D42A27DB-BD31-4B8C-83A1-F6EECF244321}">
                <p14:modId xmlns:p14="http://schemas.microsoft.com/office/powerpoint/2010/main" val="2222901249"/>
              </p:ext>
            </p:extLst>
          </p:nvPr>
        </p:nvGraphicFramePr>
        <p:xfrm>
          <a:off x="1037988" y="1402812"/>
          <a:ext cx="10116024" cy="3308426"/>
        </p:xfrm>
        <a:graphic>
          <a:graphicData uri="http://schemas.openxmlformats.org/drawingml/2006/table">
            <a:tbl>
              <a:tblPr firstRow="1" bandRow="1">
                <a:tableStyleId>{BC89EF96-8CEA-46FF-86C4-4CE0E7609802}</a:tableStyleId>
              </a:tblPr>
              <a:tblGrid>
                <a:gridCol w="10116024">
                  <a:extLst>
                    <a:ext uri="{9D8B030D-6E8A-4147-A177-3AD203B41FA5}">
                      <a16:colId xmlns:a16="http://schemas.microsoft.com/office/drawing/2014/main" val="447607995"/>
                    </a:ext>
                  </a:extLst>
                </a:gridCol>
              </a:tblGrid>
              <a:tr h="537420">
                <a:tc>
                  <a:txBody>
                    <a:bodyPr/>
                    <a:lstStyle/>
                    <a:p>
                      <a:pPr algn="ctr"/>
                      <a:r>
                        <a:rPr lang="nl-BE" sz="2400" dirty="0"/>
                        <a:t>GRATIS CONSULTATIE HUISARTS,… </a:t>
                      </a:r>
                    </a:p>
                  </a:txBody>
                  <a:tcPr/>
                </a:tc>
                <a:extLst>
                  <a:ext uri="{0D108BD9-81ED-4DB2-BD59-A6C34878D82A}">
                    <a16:rowId xmlns:a16="http://schemas.microsoft.com/office/drawing/2014/main" val="3948418506"/>
                  </a:ext>
                </a:extLst>
              </a:tr>
              <a:tr h="380122">
                <a:tc>
                  <a:txBody>
                    <a:bodyPr/>
                    <a:lstStyle/>
                    <a:p>
                      <a:pPr algn="ctr"/>
                      <a:r>
                        <a:rPr lang="nl-BE" sz="1600" b="1"/>
                        <a:t>Wie?  </a:t>
                      </a:r>
                    </a:p>
                  </a:txBody>
                  <a:tcPr/>
                </a:tc>
                <a:extLst>
                  <a:ext uri="{0D108BD9-81ED-4DB2-BD59-A6C34878D82A}">
                    <a16:rowId xmlns:a16="http://schemas.microsoft.com/office/drawing/2014/main" val="2725680714"/>
                  </a:ext>
                </a:extLst>
              </a:tr>
              <a:tr h="588099">
                <a:tc>
                  <a:txBody>
                    <a:bodyPr/>
                    <a:lstStyle/>
                    <a:p>
                      <a:pPr marL="285750" indent="-285750" algn="l">
                        <a:buFont typeface="Arial" panose="020B0604020202020204" pitchFamily="34" charset="0"/>
                        <a:buChar char="•"/>
                      </a:pPr>
                      <a:r>
                        <a:rPr lang="nl-BE" sz="1600" dirty="0"/>
                        <a:t>Erkenning als palliatief patiënt (thuiszorg, maar ook WZC,… ) </a:t>
                      </a:r>
                    </a:p>
                  </a:txBody>
                  <a:tcPr/>
                </a:tc>
                <a:extLst>
                  <a:ext uri="{0D108BD9-81ED-4DB2-BD59-A6C34878D82A}">
                    <a16:rowId xmlns:a16="http://schemas.microsoft.com/office/drawing/2014/main" val="3670839049"/>
                  </a:ext>
                </a:extLst>
              </a:tr>
              <a:tr h="371766">
                <a:tc>
                  <a:txBody>
                    <a:bodyPr/>
                    <a:lstStyle/>
                    <a:p>
                      <a:pPr algn="ctr"/>
                      <a:r>
                        <a:rPr lang="nl-BE" sz="1600" b="1"/>
                        <a:t>Voordeel </a:t>
                      </a:r>
                    </a:p>
                  </a:txBody>
                  <a:tcPr/>
                </a:tc>
                <a:extLst>
                  <a:ext uri="{0D108BD9-81ED-4DB2-BD59-A6C34878D82A}">
                    <a16:rowId xmlns:a16="http://schemas.microsoft.com/office/drawing/2014/main" val="1420476434"/>
                  </a:ext>
                </a:extLst>
              </a:tr>
              <a:tr h="531617">
                <a:tc>
                  <a:txBody>
                    <a:bodyPr/>
                    <a:lstStyle/>
                    <a:p>
                      <a:pPr algn="l"/>
                      <a:r>
                        <a:rPr lang="nl-BE" sz="1600" dirty="0"/>
                        <a:t>Volledige terugbetaling huisbezoeken arts, specifieke behandelingen kiné , verpleegkundige zorg </a:t>
                      </a:r>
                    </a:p>
                  </a:txBody>
                  <a:tcPr/>
                </a:tc>
                <a:extLst>
                  <a:ext uri="{0D108BD9-81ED-4DB2-BD59-A6C34878D82A}">
                    <a16:rowId xmlns:a16="http://schemas.microsoft.com/office/drawing/2014/main" val="1966929235"/>
                  </a:ext>
                </a:extLst>
              </a:tr>
              <a:tr h="361982">
                <a:tc>
                  <a:txBody>
                    <a:bodyPr/>
                    <a:lstStyle/>
                    <a:p>
                      <a:pPr algn="ctr"/>
                      <a:r>
                        <a:rPr lang="nl-BE" sz="1600" b="1"/>
                        <a:t>Hoe aanvragen?</a:t>
                      </a:r>
                    </a:p>
                  </a:txBody>
                  <a:tcPr/>
                </a:tc>
                <a:extLst>
                  <a:ext uri="{0D108BD9-81ED-4DB2-BD59-A6C34878D82A}">
                    <a16:rowId xmlns:a16="http://schemas.microsoft.com/office/drawing/2014/main" val="4188159706"/>
                  </a:ext>
                </a:extLst>
              </a:tr>
              <a:tr h="537420">
                <a:tc>
                  <a:txBody>
                    <a:bodyPr/>
                    <a:lstStyle/>
                    <a:p>
                      <a:pPr algn="ctr"/>
                      <a:r>
                        <a:rPr lang="nl-BE" sz="1600" dirty="0"/>
                        <a:t>Aanvraag  door huisarts  /  aparte nomenclatuur </a:t>
                      </a:r>
                    </a:p>
                  </a:txBody>
                  <a:tcPr/>
                </a:tc>
                <a:extLst>
                  <a:ext uri="{0D108BD9-81ED-4DB2-BD59-A6C34878D82A}">
                    <a16:rowId xmlns:a16="http://schemas.microsoft.com/office/drawing/2014/main" val="131387610"/>
                  </a:ext>
                </a:extLst>
              </a:tr>
            </a:tbl>
          </a:graphicData>
        </a:graphic>
      </p:graphicFrame>
      <p:sp>
        <p:nvSpPr>
          <p:cNvPr id="4" name="Tijdelijke aanduiding voor voettekst 1">
            <a:extLst>
              <a:ext uri="{FF2B5EF4-FFF2-40B4-BE49-F238E27FC236}">
                <a16:creationId xmlns:a16="http://schemas.microsoft.com/office/drawing/2014/main" id="{B0102472-C0A9-8A27-6500-BC4DCA7CA54E}"/>
              </a:ext>
            </a:extLst>
          </p:cNvPr>
          <p:cNvSpPr txBox="1">
            <a:spLocks/>
          </p:cNvSpPr>
          <p:nvPr/>
        </p:nvSpPr>
        <p:spPr>
          <a:xfrm>
            <a:off x="446445" y="6492875"/>
            <a:ext cx="9648825" cy="365125"/>
          </a:xfrm>
        </p:spPr>
        <p:txBody>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z="1100"/>
              <a:t>©CM Vlaanderen. De verspreiding van dit materiaal zonder toestemming van CM Vlaanderen is niet toegestaan.</a:t>
            </a:r>
            <a:endParaRPr lang="nl-BE" sz="1100" dirty="0"/>
          </a:p>
        </p:txBody>
      </p:sp>
    </p:spTree>
    <p:extLst>
      <p:ext uri="{BB962C8B-B14F-4D97-AF65-F5344CB8AC3E}">
        <p14:creationId xmlns:p14="http://schemas.microsoft.com/office/powerpoint/2010/main" val="6900874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6CF2C31-E3BF-1D67-42F3-892F3226AB8B}"/>
              </a:ext>
            </a:extLst>
          </p:cNvPr>
          <p:cNvSpPr>
            <a:spLocks noGrp="1"/>
          </p:cNvSpPr>
          <p:nvPr>
            <p:ph type="title"/>
          </p:nvPr>
        </p:nvSpPr>
        <p:spPr/>
        <p:txBody>
          <a:bodyPr/>
          <a:lstStyle/>
          <a:p>
            <a:r>
              <a:rPr lang="nl-BE" dirty="0"/>
              <a:t>Als genezen niet meer kan… </a:t>
            </a:r>
          </a:p>
        </p:txBody>
      </p:sp>
      <p:graphicFrame>
        <p:nvGraphicFramePr>
          <p:cNvPr id="4" name="Diagram 3">
            <a:extLst>
              <a:ext uri="{FF2B5EF4-FFF2-40B4-BE49-F238E27FC236}">
                <a16:creationId xmlns:a16="http://schemas.microsoft.com/office/drawing/2014/main" id="{C44E577F-93BA-539D-CB2C-E6D66F7D3F26}"/>
              </a:ext>
            </a:extLst>
          </p:cNvPr>
          <p:cNvGraphicFramePr/>
          <p:nvPr>
            <p:extLst>
              <p:ext uri="{D42A27DB-BD31-4B8C-83A1-F6EECF244321}">
                <p14:modId xmlns:p14="http://schemas.microsoft.com/office/powerpoint/2010/main" val="3379349053"/>
              </p:ext>
            </p:extLst>
          </p:nvPr>
        </p:nvGraphicFramePr>
        <p:xfrm>
          <a:off x="339306" y="1085112"/>
          <a:ext cx="11276432" cy="59586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kstvak 1">
            <a:extLst>
              <a:ext uri="{FF2B5EF4-FFF2-40B4-BE49-F238E27FC236}">
                <a16:creationId xmlns:a16="http://schemas.microsoft.com/office/drawing/2014/main" id="{A4A7EA39-09BE-E877-ECFA-9047E054BC6D}"/>
              </a:ext>
            </a:extLst>
          </p:cNvPr>
          <p:cNvSpPr txBox="1"/>
          <p:nvPr/>
        </p:nvSpPr>
        <p:spPr>
          <a:xfrm>
            <a:off x="622022" y="6317760"/>
            <a:ext cx="9813450" cy="276999"/>
          </a:xfrm>
          <a:prstGeom prst="rect">
            <a:avLst/>
          </a:prstGeom>
          <a:noFill/>
        </p:spPr>
        <p:txBody>
          <a:bodyPr wrap="square">
            <a:spAutoFit/>
          </a:bodyPr>
          <a:lstStyle/>
          <a:p>
            <a:r>
              <a:rPr lang="nl-BE" sz="1200" b="0" i="0" u="none" strike="noStrike" dirty="0">
                <a:effectLst/>
                <a:latin typeface="Trebuchet MS" panose="020B0603020202020204" pitchFamily="34" charset="0"/>
              </a:rPr>
              <a:t>©CM Vlaanderen. De verspreiding van dit materiaal zonder toestemming van CM Vlaanderen is niet toegestaan</a:t>
            </a:r>
            <a:r>
              <a:rPr lang="nl-BE" sz="1200" b="0" i="0" dirty="0">
                <a:effectLst/>
                <a:latin typeface="Trebuchet MS" panose="020B0603020202020204" pitchFamily="34" charset="0"/>
              </a:rPr>
              <a:t>​</a:t>
            </a:r>
            <a:endParaRPr lang="nl-BE" sz="1200" dirty="0"/>
          </a:p>
        </p:txBody>
      </p:sp>
    </p:spTree>
    <p:extLst>
      <p:ext uri="{BB962C8B-B14F-4D97-AF65-F5344CB8AC3E}">
        <p14:creationId xmlns:p14="http://schemas.microsoft.com/office/powerpoint/2010/main" val="28933527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afbeelding 2" descr="Vraagteken tegen een rode muur">
            <a:extLst>
              <a:ext uri="{FF2B5EF4-FFF2-40B4-BE49-F238E27FC236}">
                <a16:creationId xmlns:a16="http://schemas.microsoft.com/office/drawing/2014/main" id="{37E6847D-3958-6F04-5BD1-DFD15A5DE83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3473" b="3473"/>
          <a:stretch>
            <a:fillRect/>
          </a:stretch>
        </p:blipFill>
        <p:spPr/>
      </p:pic>
      <p:sp>
        <p:nvSpPr>
          <p:cNvPr id="6" name="Tijdelijke aanduiding voor tekst 5">
            <a:extLst>
              <a:ext uri="{FF2B5EF4-FFF2-40B4-BE49-F238E27FC236}">
                <a16:creationId xmlns:a16="http://schemas.microsoft.com/office/drawing/2014/main" id="{0EE2FCE8-E4F7-D9D9-88C2-04D1D838DADA}"/>
              </a:ext>
            </a:extLst>
          </p:cNvPr>
          <p:cNvSpPr>
            <a:spLocks noGrp="1"/>
          </p:cNvSpPr>
          <p:nvPr>
            <p:ph type="body" sz="quarter" idx="19"/>
          </p:nvPr>
        </p:nvSpPr>
        <p:spPr/>
        <p:txBody>
          <a:bodyPr/>
          <a:lstStyle/>
          <a:p>
            <a:r>
              <a:rPr lang="nl-BE" dirty="0"/>
              <a:t>Vragen?</a:t>
            </a:r>
          </a:p>
        </p:txBody>
      </p:sp>
      <p:sp>
        <p:nvSpPr>
          <p:cNvPr id="5" name="Tijdelijke aanduiding voor afbeelding 4">
            <a:extLst>
              <a:ext uri="{FF2B5EF4-FFF2-40B4-BE49-F238E27FC236}">
                <a16:creationId xmlns:a16="http://schemas.microsoft.com/office/drawing/2014/main" id="{EA767DCA-C8F3-DC9D-8F42-CFC577DCA65F}"/>
              </a:ext>
            </a:extLst>
          </p:cNvPr>
          <p:cNvSpPr>
            <a:spLocks noGrp="1"/>
          </p:cNvSpPr>
          <p:nvPr>
            <p:ph type="pic" sz="quarter" idx="14"/>
          </p:nvPr>
        </p:nvSpPr>
        <p:spPr/>
        <p:txBody>
          <a:bodyPr/>
          <a:lstStyle/>
          <a:p>
            <a:endParaRPr lang="nl-BE"/>
          </a:p>
        </p:txBody>
      </p:sp>
    </p:spTree>
    <p:extLst>
      <p:ext uri="{BB962C8B-B14F-4D97-AF65-F5344CB8AC3E}">
        <p14:creationId xmlns:p14="http://schemas.microsoft.com/office/powerpoint/2010/main" val="41853411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4DAA7871-6088-09BC-55AB-1E9C14BCF638}"/>
              </a:ext>
            </a:extLst>
          </p:cNvPr>
          <p:cNvSpPr>
            <a:spLocks noGrp="1"/>
          </p:cNvSpPr>
          <p:nvPr>
            <p:ph type="ctrTitle"/>
          </p:nvPr>
        </p:nvSpPr>
        <p:spPr/>
        <p:txBody>
          <a:bodyPr/>
          <a:lstStyle/>
          <a:p>
            <a:r>
              <a:rPr lang="nl-BE" dirty="0"/>
              <a:t>Einde van de presentatie</a:t>
            </a:r>
          </a:p>
        </p:txBody>
      </p:sp>
    </p:spTree>
    <p:extLst>
      <p:ext uri="{BB962C8B-B14F-4D97-AF65-F5344CB8AC3E}">
        <p14:creationId xmlns:p14="http://schemas.microsoft.com/office/powerpoint/2010/main" val="517847641"/>
      </p:ext>
    </p:extLst>
  </p:cSld>
  <p:clrMapOvr>
    <a:masterClrMapping/>
  </p:clrMapOvr>
</p:sld>
</file>

<file path=ppt/theme/theme1.xml><?xml version="1.0" encoding="utf-8"?>
<a:theme xmlns:a="http://schemas.openxmlformats.org/drawingml/2006/main" name="Kantoorthema">
  <a:themeElements>
    <a:clrScheme name="Aangepast 4">
      <a:dk1>
        <a:srgbClr val="3F3F3F"/>
      </a:dk1>
      <a:lt1>
        <a:sysClr val="window" lastClr="FFFFFF"/>
      </a:lt1>
      <a:dk2>
        <a:srgbClr val="7F7F7F"/>
      </a:dk2>
      <a:lt2>
        <a:srgbClr val="D8D8D8"/>
      </a:lt2>
      <a:accent1>
        <a:srgbClr val="4EA553"/>
      </a:accent1>
      <a:accent2>
        <a:srgbClr val="006633"/>
      </a:accent2>
      <a:accent3>
        <a:srgbClr val="9ACA3C"/>
      </a:accent3>
      <a:accent4>
        <a:srgbClr val="D7D6D0"/>
      </a:accent4>
      <a:accent5>
        <a:srgbClr val="A3A49B"/>
      </a:accent5>
      <a:accent6>
        <a:srgbClr val="1D4A2C"/>
      </a:accent6>
      <a:hlink>
        <a:srgbClr val="0039AC"/>
      </a:hlink>
      <a:folHlink>
        <a:srgbClr val="0039AC"/>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jabloon_PPT_CM_met diamodel.pptx" id="{B8AD3063-37E7-463D-A242-28623C3C7A9C}" vid="{6FB2B609-C5CF-4CDA-9BB2-B868EB6EB79D}"/>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7A0E3CD60F145478FAB38A119EF9721" ma:contentTypeVersion="23" ma:contentTypeDescription="Een nieuw document maken." ma:contentTypeScope="" ma:versionID="ed7156af2bdb42a726ba5ecddc93042e">
  <xsd:schema xmlns:xsd="http://www.w3.org/2001/XMLSchema" xmlns:xs="http://www.w3.org/2001/XMLSchema" xmlns:p="http://schemas.microsoft.com/office/2006/metadata/properties" xmlns:ns2="3bf1f5d2-15a6-4a86-ad36-5064c7464a3e" xmlns:ns3="1dc3829e-ea1b-4219-95c1-efa453ddf88f" targetNamespace="http://schemas.microsoft.com/office/2006/metadata/properties" ma:root="true" ma:fieldsID="0e3f72aa5332d57a79250f39feacb6bb" ns2:_="" ns3:_="">
    <xsd:import namespace="3bf1f5d2-15a6-4a86-ad36-5064c7464a3e"/>
    <xsd:import namespace="1dc3829e-ea1b-4219-95c1-efa453ddf88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ObjectDetectorVersions" minOccurs="0"/>
                <xsd:element ref="ns2:MediaServiceLocation" minOccurs="0"/>
                <xsd:element ref="ns3:Locatie"/>
                <xsd:element ref="ns3:Archief"/>
                <xsd:element ref="ns3:Bewaringstermij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f1f5d2-15a6-4a86-ad36-5064c7464a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Afbeeldingtags" ma:readOnly="false" ma:fieldId="{5cf76f15-5ced-4ddc-b409-7134ff3c332f}" ma:taxonomyMulti="true" ma:sspId="279c1f71-01c8-4970-8991-b376728a651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dc3829e-ea1b-4219-95c1-efa453ddf88f"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22" nillable="true" ma:displayName="Taxonomy Catch All Column" ma:hidden="true" ma:list="{90208500-8e9d-4d8e-8437-3215793ffb4d}" ma:internalName="TaxCatchAll" ma:showField="CatchAllData" ma:web="1dc3829e-ea1b-4219-95c1-efa453ddf88f">
      <xsd:complexType>
        <xsd:complexContent>
          <xsd:extension base="dms:MultiChoiceLookup">
            <xsd:sequence>
              <xsd:element name="Value" type="dms:Lookup" maxOccurs="unbounded" minOccurs="0" nillable="true"/>
            </xsd:sequence>
          </xsd:extension>
        </xsd:complexContent>
      </xsd:complexType>
    </xsd:element>
    <xsd:element name="Locatie" ma:index="25" ma:displayName="Locatie" ma:format="Dropdown" ma:internalName="Locatie">
      <xsd:simpleType>
        <xsd:restriction base="dms:Choice">
          <xsd:enumeration value="CM  pc Gezondheidsb. - GAoverkoepelend"/>
          <xsd:enumeration value="CM pc Gezondheidsb. -  werkgroep gezonde levensstijl"/>
          <xsd:enumeration value="CM pc Gezondheidsb. - werkgroep feiten en fabels"/>
          <xsd:enumeration value="CM pc Gezondheidsb. - werkgroep zorg"/>
          <xsd:enumeration value="CM pc Gezondheidsb. - werkgroep kinderen en opvoeding"/>
          <xsd:enumeration value="CM pc Gezondheidsb. - werkgroep communicatie"/>
          <xsd:enumeration value="CM pc Gezondheidsb.  werkgroep rechten en plichten"/>
        </xsd:restriction>
      </xsd:simpleType>
    </xsd:element>
    <xsd:element name="Archief" ma:index="26" ma:displayName="Archief" ma:default="neen" ma:format="Dropdown" ma:internalName="Archief">
      <xsd:simpleType>
        <xsd:restriction base="dms:Choice">
          <xsd:enumeration value="ja"/>
          <xsd:enumeration value="neen"/>
          <xsd:enumeration value="basisdocument"/>
        </xsd:restriction>
      </xsd:simpleType>
    </xsd:element>
    <xsd:element name="Bewaringstermijn" ma:index="27" nillable="true" ma:displayName="Bewaringstermijn" ma:format="Dropdown" ma:internalName="Bewaringstermijn">
      <xsd:simpleType>
        <xsd:restriction base="dms:Choice">
          <xsd:enumeration value="Verplicht"/>
          <xsd:enumeration value="Niet verplicht"/>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ocatie xmlns="1dc3829e-ea1b-4219-95c1-efa453ddf88f">CM pc Gezondheidsb.  werkgroep rechten en plichten</Locatie>
    <Archief xmlns="1dc3829e-ea1b-4219-95c1-efa453ddf88f">neen</Archief>
    <TaxCatchAll xmlns="1dc3829e-ea1b-4219-95c1-efa453ddf88f" xsi:nil="true"/>
    <Bewaringstermijn xmlns="1dc3829e-ea1b-4219-95c1-efa453ddf88f" xsi:nil="true"/>
    <lcf76f155ced4ddcb4097134ff3c332f xmlns="3bf1f5d2-15a6-4a86-ad36-5064c7464a3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EC8043F-07A3-4B91-AA51-E7FEA006168E}"/>
</file>

<file path=customXml/itemProps2.xml><?xml version="1.0" encoding="utf-8"?>
<ds:datastoreItem xmlns:ds="http://schemas.openxmlformats.org/officeDocument/2006/customXml" ds:itemID="{DCC14123-F49F-47DE-8BD0-763737C61329}">
  <ds:schemaRefs>
    <ds:schemaRef ds:uri="http://schemas.microsoft.com/office/2006/metadata/properties"/>
    <ds:schemaRef ds:uri="http://schemas.microsoft.com/office/infopath/2007/PartnerControls"/>
    <ds:schemaRef ds:uri="3bf6d29a-6e59-4c59-889c-871e0a58b9f5"/>
    <ds:schemaRef ds:uri="0cc033b1-684b-4587-949d-f8f6751fc05c"/>
    <ds:schemaRef ds:uri="232a1138-5075-4f00-a01d-bc25564fea56"/>
    <ds:schemaRef ds:uri="4827f5cc-2bb1-4ab7-9cf3-74ddb9999eb4"/>
    <ds:schemaRef ds:uri="f818c463-62c9-4d72-b539-1c86940963a3"/>
  </ds:schemaRefs>
</ds:datastoreItem>
</file>

<file path=customXml/itemProps3.xml><?xml version="1.0" encoding="utf-8"?>
<ds:datastoreItem xmlns:ds="http://schemas.openxmlformats.org/officeDocument/2006/customXml" ds:itemID="{C12A8D27-DAB9-48A0-A4E3-C777F04B91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PPT_CM_Template</Template>
  <TotalTime>367</TotalTime>
  <Words>4265</Words>
  <Application>Microsoft Office PowerPoint</Application>
  <PresentationFormat>Breedbeeld</PresentationFormat>
  <Paragraphs>587</Paragraphs>
  <Slides>52</Slides>
  <Notes>36</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52</vt:i4>
      </vt:variant>
    </vt:vector>
  </HeadingPairs>
  <TitlesOfParts>
    <vt:vector size="58" baseType="lpstr">
      <vt:lpstr>Arial</vt:lpstr>
      <vt:lpstr>Calibri</vt:lpstr>
      <vt:lpstr>elza-text</vt:lpstr>
      <vt:lpstr>Trebuchet MS</vt:lpstr>
      <vt:lpstr>Wingdings</vt:lpstr>
      <vt:lpstr>Kantoorthema</vt:lpstr>
      <vt:lpstr>Wegwijs in sociale – en financiële voorzieningen  </vt:lpstr>
      <vt:lpstr>PowerPoint-presentatie</vt:lpstr>
      <vt:lpstr>Dienst Maatschappelijk Werk zoekt samen met jou…  </vt:lpstr>
      <vt:lpstr>PowerPoint-presentatie</vt:lpstr>
      <vt:lpstr>Na de diagnose…  </vt:lpstr>
      <vt:lpstr>Programma </vt:lpstr>
      <vt:lpstr>PowerPoint-presentatie</vt:lpstr>
      <vt:lpstr>Ziekteverzekering  </vt:lpstr>
      <vt:lpstr>Ziekteverzekering  : terugbetaling gezondheidszorg</vt:lpstr>
      <vt:lpstr>Ziekteverzekering  : terugbetaling gezondheidszorg</vt:lpstr>
      <vt:lpstr>Ziekteverzekering  : terugbetaling gezondheidszorg</vt:lpstr>
      <vt:lpstr>Ziekteverzekering  : terugbetaling gezondheidszorg</vt:lpstr>
      <vt:lpstr>Ziekteverzekering  : terugbetaling gezondheidszorg</vt:lpstr>
      <vt:lpstr>Ziekenfonds: ziekte – en invaliditeitsuitkering  </vt:lpstr>
      <vt:lpstr>Ziekenfonds: ziekte – en invaliditeitsuitkering </vt:lpstr>
      <vt:lpstr>PowerPoint-presentatie</vt:lpstr>
      <vt:lpstr>Bij hoge medische kosten … &amp; beperkt inkomen</vt:lpstr>
      <vt:lpstr>Bij hoge medische kosten … &amp; beperkt inkomen</vt:lpstr>
      <vt:lpstr>Bij hoge medische kosten … &amp; beperkt inkomen</vt:lpstr>
      <vt:lpstr>Bij hoge medische kosten … &amp; beperkt inkomen</vt:lpstr>
      <vt:lpstr>PowerPoint-presentatie</vt:lpstr>
      <vt:lpstr>Bij hoge medische kosten … &amp; beperkt inkomen</vt:lpstr>
      <vt:lpstr>Bij hoge medische kosten … &amp; beperkt inkomen</vt:lpstr>
      <vt:lpstr>Bij hoge medische kosten … &amp; beperkt inkomen</vt:lpstr>
      <vt:lpstr>Bij hoge medische kosten … &amp; beperkt inkomen</vt:lpstr>
      <vt:lpstr>Bij hoge medische kosten … &amp; beperkt inkomen</vt:lpstr>
      <vt:lpstr>Bij hoge medische kosten … &amp; beperkt inkomen</vt:lpstr>
      <vt:lpstr>PowerPoint-presentatie</vt:lpstr>
      <vt:lpstr>Hulpmiddelen  </vt:lpstr>
      <vt:lpstr>Hulpmiddelen via het ziekenfonds (ZIV) </vt:lpstr>
      <vt:lpstr>Hulpmiddelen via de Vlaams Sociale Bescherming </vt:lpstr>
      <vt:lpstr>Hulpmiddelen via het Vlaams Agentschap voor personen met een handicap </vt:lpstr>
      <vt:lpstr>PowerPoint-presentatie</vt:lpstr>
      <vt:lpstr>Hulp aan huis </vt:lpstr>
      <vt:lpstr>Hulp aan huis : veel meer dan praktische hulp  </vt:lpstr>
      <vt:lpstr>Hulp aan huis : veel meer dan praktische hulp </vt:lpstr>
      <vt:lpstr>PowerPoint-presentatie</vt:lpstr>
      <vt:lpstr>Tot rust komen…   </vt:lpstr>
      <vt:lpstr>Tot rust komen…   </vt:lpstr>
      <vt:lpstr>Tot rust komen…   </vt:lpstr>
      <vt:lpstr>Tot rust komen … </vt:lpstr>
      <vt:lpstr>PowerPoint-presentatie</vt:lpstr>
      <vt:lpstr>Ondersteuning  &amp; begeleiding </vt:lpstr>
      <vt:lpstr>Ondersteuning &amp; begeleiding  </vt:lpstr>
      <vt:lpstr>PowerPoint-presentatie</vt:lpstr>
      <vt:lpstr>Vroegtijdige Zorgplanning:  Wat?  </vt:lpstr>
      <vt:lpstr>Als genezen niet meer kan</vt:lpstr>
      <vt:lpstr>Als genezen niet meer kan…</vt:lpstr>
      <vt:lpstr>Als genezen niet meer kan…</vt:lpstr>
      <vt:lpstr>Als genezen niet meer kan… </vt:lpstr>
      <vt:lpstr>PowerPoint-presentatie</vt:lpstr>
      <vt:lpstr>Einde van de presentatie</vt:lpstr>
    </vt:vector>
  </TitlesOfParts>
  <Company>CM-MC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Sociale rechten &amp; kanker  </dc:title>
  <dc:creator>Van Langenhoven Els (120)</dc:creator>
  <cp:lastModifiedBy>Van Langenhoven Els (120)</cp:lastModifiedBy>
  <cp:revision>1</cp:revision>
  <dcterms:created xsi:type="dcterms:W3CDTF">2024-02-22T11:57:07Z</dcterms:created>
  <dcterms:modified xsi:type="dcterms:W3CDTF">2024-03-19T14:21:04Z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0x01010017A0E3CD60F145478FAB38A119EF9721</vt:lpwstr>
  </property>
  <property fmtid="{D5CDD505-2E9C-101B-9397-08002B2CF9AE}" pid="3" name="MediaServiceImageTags">
    <vt:lpwstr/>
  </property>
</Properties>
</file>